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55" r:id="rId1"/>
  </p:sldMasterIdLst>
  <p:notesMasterIdLst>
    <p:notesMasterId r:id="rId32"/>
  </p:notesMasterIdLst>
  <p:handoutMasterIdLst>
    <p:handoutMasterId r:id="rId33"/>
  </p:handoutMasterIdLst>
  <p:sldIdLst>
    <p:sldId id="291" r:id="rId2"/>
    <p:sldId id="278" r:id="rId3"/>
    <p:sldId id="260" r:id="rId4"/>
    <p:sldId id="313" r:id="rId5"/>
    <p:sldId id="261" r:id="rId6"/>
    <p:sldId id="262" r:id="rId7"/>
    <p:sldId id="263" r:id="rId8"/>
    <p:sldId id="264" r:id="rId9"/>
    <p:sldId id="279" r:id="rId10"/>
    <p:sldId id="281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C6C5"/>
    <a:srgbClr val="3C8975"/>
    <a:srgbClr val="043F5F"/>
    <a:srgbClr val="F4B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4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8470AC8-F309-4155-8F46-6B6B79672F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A1CA3C9-C93E-4CA6-923B-36C3CB688B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74A42-C367-4C13-BFC4-5449FD1A5CA4}" type="datetime1">
              <a:rPr lang="el-GR" smtClean="0"/>
              <a:t>27/9/2026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674D97E-7709-4545-B73B-0BB0787226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AC90694-4076-427B-815C-A29C772DD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14DAF-4E84-471F-A9B4-EAA7C36FF95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321573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noProof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9B296-1190-47C8-B9F7-2513B4D6941B}" type="datetime1">
              <a:rPr lang="el-GR" smtClean="0"/>
              <a:pPr/>
              <a:t>27/9/2026</a:t>
            </a:fld>
            <a:endParaRPr lang="el-GR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/>
              <a:t>Στυλ κειμένου υποδείγματος</a:t>
            </a:r>
          </a:p>
          <a:p>
            <a:pPr lvl="1"/>
            <a:r>
              <a:rPr lang="el-GR" noProof="0"/>
              <a:t>Δεύτερο επίπεδο</a:t>
            </a:r>
          </a:p>
          <a:p>
            <a:pPr lvl="2"/>
            <a:r>
              <a:rPr lang="el-GR" noProof="0"/>
              <a:t>Τρίτο επίπεδο</a:t>
            </a:r>
          </a:p>
          <a:p>
            <a:pPr lvl="3"/>
            <a:r>
              <a:rPr lang="el-GR" noProof="0"/>
              <a:t>Τέταρτο επίπεδο</a:t>
            </a:r>
          </a:p>
          <a:p>
            <a:pPr lvl="4"/>
            <a:r>
              <a:rPr lang="el-GR" noProof="0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noProof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32D06-3768-419F-87D1-8248591A6301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58448748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pPr rtl="0"/>
            <a:fld id="{D82B53D6-4365-417A-BB82-6DA7C6BC63A0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48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F1D0CA6-8F1F-4C2C-8633-70DBB3915DB7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319142E-8683-4619-B28A-E67EA84CF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316" y="6438268"/>
            <a:ext cx="11240192" cy="2794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99313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136C99E-C379-4B19-A3B5-7861E1BE79BA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8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FE14023-BC4D-4C92-80E4-8BBE6CB1F49F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FF9F0C5-380F-41C2-899A-BAC0F0927E16}" type="slidenum">
              <a:rPr lang="el-GR" noProof="0" smtClean="0"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484354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24196A-22CA-4FDD-8AB2-AA98BCAEA7EE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79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34C6314-EBCE-4DF4-B58C-1F594004D3B6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00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E86DC71-4995-4CE5-BFBA-8D78430BF137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67131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805CD7C-9C3B-4130-BF1D-DCD81A5DD283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19954A3-9DFD-4C44-94BA-B95130A3BA1C}" type="slidenum">
              <a:rPr lang="el-GR" noProof="0" smtClean="0"/>
              <a:t>‹#›</a:t>
            </a:fld>
            <a:endParaRPr lang="el-GR" noProof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26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DB58B7B-D474-42FD-8B8F-56FA56487FB7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05204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76C3ACC-1735-44D2-9860-A8F455A050F1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76814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ED636A9-5989-497C-8B5A-A828CEF9C04D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283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805B8F-4400-4426-834D-38A87270367B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582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E7CEAC-F5E4-4476-83EB-98145B5A860D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887969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801CC94-1524-42BB-B24B-766F629557A3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234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1B5FF48-B6AC-4F0F-AE7A-76283FFD80AB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075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F672291-AC22-49E7-95AA-461B26278EFA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000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8F32C56-F777-4CE6-8E9A-D5A79859D7A9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122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43F5F"/>
            </a:gs>
            <a:gs pos="100000">
              <a:srgbClr val="8EC6C5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BC7F9D23-E283-432B-AABB-B9F129592476}" type="datetime1">
              <a:rPr lang="el-GR" noProof="0" smtClean="0"/>
              <a:t>27/9/2026</a:t>
            </a:fld>
            <a:endParaRPr lang="el-G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316" y="6438268"/>
            <a:ext cx="11240192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algn="ctr"/>
            <a:r>
              <a:rPr lang="el-GR" dirty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el-GR" noProof="0" smtClean="0"/>
              <a:pPr/>
              <a:t>‹#›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98200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E9799-956C-F626-C35C-E96964795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FB025F0-768A-77FB-1512-74C5AA1D681B}"/>
              </a:ext>
            </a:extLst>
          </p:cNvPr>
          <p:cNvSpPr txBox="1">
            <a:spLocks/>
          </p:cNvSpPr>
          <p:nvPr/>
        </p:nvSpPr>
        <p:spPr>
          <a:xfrm>
            <a:off x="1022683" y="2855493"/>
            <a:ext cx="10326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Τίτλος της παρουσία</a:t>
            </a:r>
            <a:r>
              <a:rPr lang="el-GR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σης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B9450-45CE-DC60-C273-DFF376B4B408}"/>
              </a:ext>
            </a:extLst>
          </p:cNvPr>
          <p:cNvSpPr txBox="1"/>
          <p:nvPr/>
        </p:nvSpPr>
        <p:spPr>
          <a:xfrm rot="10800000" flipH="1" flipV="1">
            <a:off x="1022683" y="4440716"/>
            <a:ext cx="10326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Όνομα εισηγητή/ιδιότητα :</a:t>
            </a:r>
          </a:p>
          <a:p>
            <a:pPr algn="ctr"/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Όνομα εισηγητή/ιδιότητα: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CEAD1E29-0945-4430-8FA0-861163A53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89" y="314538"/>
            <a:ext cx="11219885" cy="2185471"/>
          </a:xfrm>
          <a:prstGeom prst="rect">
            <a:avLst/>
          </a:prstGeom>
        </p:spPr>
      </p:pic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18E324C3-0045-47F5-9921-0D5395F2B9E1}"/>
              </a:ext>
            </a:extLst>
          </p:cNvPr>
          <p:cNvGrpSpPr/>
          <p:nvPr/>
        </p:nvGrpSpPr>
        <p:grpSpPr>
          <a:xfrm>
            <a:off x="502311" y="493489"/>
            <a:ext cx="11055620" cy="1897282"/>
            <a:chOff x="502311" y="493489"/>
            <a:chExt cx="11055620" cy="1897282"/>
          </a:xfrm>
        </p:grpSpPr>
        <p:pic>
          <p:nvPicPr>
            <p:cNvPr id="15" name="Εικόνα 14" descr="Εικόνα που περιέχει κείμενο, γραμματοσειρά, λογότυπο, σύμβολο&#10;&#10;Το περιεχόμενο που δημιουργείται από AI ενδέχεται να είναι εσφαλμένο.">
              <a:extLst>
                <a:ext uri="{FF2B5EF4-FFF2-40B4-BE49-F238E27FC236}">
                  <a16:creationId xmlns:a16="http://schemas.microsoft.com/office/drawing/2014/main" id="{2F5C2DB0-C1BC-4B68-851B-8F2C5D632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4001" y="532535"/>
              <a:ext cx="4393930" cy="670824"/>
            </a:xfrm>
            <a:prstGeom prst="rect">
              <a:avLst/>
            </a:prstGeom>
          </p:spPr>
        </p:pic>
        <p:pic>
          <p:nvPicPr>
            <p:cNvPr id="3" name="Εικόνα 2">
              <a:extLst>
                <a:ext uri="{FF2B5EF4-FFF2-40B4-BE49-F238E27FC236}">
                  <a16:creationId xmlns:a16="http://schemas.microsoft.com/office/drawing/2014/main" id="{A5C50BD0-3A68-4313-A387-C1C788FB1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311" y="493489"/>
              <a:ext cx="2293601" cy="79348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283745-28AD-40D0-884C-E290249BF97D}"/>
                </a:ext>
              </a:extLst>
            </p:cNvPr>
            <p:cNvSpPr txBox="1"/>
            <p:nvPr/>
          </p:nvSpPr>
          <p:spPr>
            <a:xfrm>
              <a:off x="836579" y="1682885"/>
              <a:ext cx="106226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« Εκπαίδευση σε έναν Μεταβαλλόμενο Κόσμο: Ανθεκτικότητα, Τεχνητή Νοημοσύνη,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Συμπερίληψη, Τέχνη, Βιωσιμότητα και Ενεργός Πολιτειότητα στη Μάθηση»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536B91-038D-4567-BDD1-91C08C72D2CB}"/>
                </a:ext>
              </a:extLst>
            </p:cNvPr>
            <p:cNvSpPr txBox="1"/>
            <p:nvPr/>
          </p:nvSpPr>
          <p:spPr>
            <a:xfrm>
              <a:off x="3517142" y="1223431"/>
              <a:ext cx="5150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8ο ΔΙΕΘΝΕΣ ΕΠΙΣΤΗΜΟΝΙΚΟ ΣΥΝΕΔΡΙΟ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899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B1667D-2A7F-479B-2A70-E7BA640AF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49785"/>
            <a:ext cx="9601196" cy="64213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Σκοπός και Στόχοι της Εργασίας</a:t>
            </a:r>
            <a:b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ADF43F-9C17-B6F0-2700-B11095059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488A279-1CBA-4D3E-B4E0-9D59798E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0345" y="6388450"/>
            <a:ext cx="11271307" cy="279400"/>
          </a:xfrm>
        </p:spPr>
        <p:txBody>
          <a:bodyPr/>
          <a:lstStyle/>
          <a:p>
            <a:pPr algn="ctr"/>
            <a:r>
              <a:rPr lang="el-GR" noProof="0" dirty="0"/>
              <a:t>8ο ΔΙΕΘΝΕΣ ΕΠΙΣΤΗΜΟΝΙΚΟ ΣΥΝΕΔΡΙΟ: </a:t>
            </a:r>
            <a:r>
              <a:rPr lang="el-GR" sz="1000" dirty="0">
                <a:latin typeface="Calibri" panose="020F0502020204030204" pitchFamily="34" charset="0"/>
                <a:cs typeface="Calibri" panose="020F0502020204030204" pitchFamily="34" charset="0"/>
              </a:rPr>
              <a:t>« Εκπαίδευση σε έναν Μεταβαλλόμενο Κόσμο: Ανθεκτικότητα, Τεχνητή Νοημοσύνη,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000" dirty="0">
                <a:latin typeface="Calibri" panose="020F0502020204030204" pitchFamily="34" charset="0"/>
                <a:cs typeface="Calibri" panose="020F0502020204030204" pitchFamily="34" charset="0"/>
              </a:rPr>
              <a:t>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54998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B58927-06DB-593F-5073-E41292C8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73849"/>
            <a:ext cx="9601196" cy="581972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Μεθοδολογία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B466D6-D82B-5440-389C-EFC02D712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08D5682-94E9-409D-9FAE-6B93708F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82872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B58927-06DB-593F-5073-E41292C8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73849"/>
            <a:ext cx="9601196" cy="581972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Περιγραφή της Εργασίας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B466D6-D82B-5440-389C-EFC02D712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08D5682-94E9-409D-9FAE-6B93708F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94205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2BD623-657F-2B6B-C339-BEF72ACA8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73848"/>
            <a:ext cx="9601196" cy="594005"/>
          </a:xfrm>
        </p:spPr>
        <p:txBody>
          <a:bodyPr>
            <a:noAutofit/>
          </a:bodyPr>
          <a:lstStyle/>
          <a:p>
            <a:pPr algn="ctr"/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Αποτελέσματα της Έρευνας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C25E01-75D3-605A-63DF-1979E216B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FB9D7F9-58D2-4F39-A3EE-B21A4554E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378705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1F007F-90C5-9A1F-AEB7-9BFBC9247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37753"/>
            <a:ext cx="9601196" cy="594005"/>
          </a:xfrm>
        </p:spPr>
        <p:txBody>
          <a:bodyPr>
            <a:noAutofit/>
          </a:bodyPr>
          <a:lstStyle/>
          <a:p>
            <a:pPr algn="ctr"/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Αξιολόγηση/Συζήτηση της Εκπαιδευτικής Έρευνας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B31322-0257-A904-CC38-D5BACA672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E970983-987F-4E23-866D-89C554FDA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27380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2EFB4B-AD38-20EE-AE63-9D76AEA6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61817"/>
            <a:ext cx="9601196" cy="630100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Συμπεράσματα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A8CC53-64D8-27B7-314C-133C5F2C0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E8E970D-069A-432F-853F-98D142F01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1003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73849"/>
            <a:ext cx="9601196" cy="630100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Προτάσεις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708D2E4-A380-4A04-B61B-46AEA0593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233894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Βιβλιογραφία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91D2FD4-B1B5-4276-946F-FE6DE7CEB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49288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2617119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776634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283282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951735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30076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4245454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051208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4162575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903906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2789502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4143395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480064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960440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3651477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248006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4009272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766004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779648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721853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9209676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654AFA-1990-8726-DBB9-C954FE5C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D7D313-67CA-B7B2-FD6C-C95A38BF3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310208-DD84-47C8-BBBD-1A48BDE9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564" y="6392950"/>
            <a:ext cx="11281755" cy="279400"/>
          </a:xfrm>
        </p:spPr>
        <p:txBody>
          <a:bodyPr/>
          <a:lstStyle/>
          <a:p>
            <a:pPr rtl="0"/>
            <a:r>
              <a:rPr lang="el-GR" noProof="0"/>
              <a:t>8ο ΔΙΕΘΝΕΣ ΕΠΙΣΤΗΜΟΝΙΚΟ ΣΥΝΕΔΡΙΟ: « Εκπαίδευση σε έναν Μεταβαλλόμενο Κόσμο: Ανθεκτικότητα, Τεχνητή Νοημοσύνη, Συμπερίληψη, Τέχνη, Βιωσιμότητα και Ενεργός Πολιτειότητα στη Μάθηση»</a:t>
            </a:r>
          </a:p>
        </p:txBody>
      </p:sp>
    </p:spTree>
    <p:extLst>
      <p:ext uri="{BB962C8B-B14F-4D97-AF65-F5344CB8AC3E}">
        <p14:creationId xmlns:p14="http://schemas.microsoft.com/office/powerpoint/2010/main" val="1724371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Οργανικό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Οργανικ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284</TotalTime>
  <Words>874</Words>
  <Application>Microsoft Office PowerPoint</Application>
  <PresentationFormat>Ευρεία οθόνη</PresentationFormat>
  <Paragraphs>43</Paragraphs>
  <Slides>30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3" baseType="lpstr">
      <vt:lpstr>Arial</vt:lpstr>
      <vt:lpstr>Calibri</vt:lpstr>
      <vt:lpstr>Οργανικό</vt:lpstr>
      <vt:lpstr>Παρουσίαση του PowerPoint</vt:lpstr>
      <vt:lpstr>Σκοπός και Στόχοι της Εργασίας </vt:lpstr>
      <vt:lpstr>Μεθοδολογία</vt:lpstr>
      <vt:lpstr>Περιγραφή της Εργασίας</vt:lpstr>
      <vt:lpstr>Αποτελέσματα της Έρευνας</vt:lpstr>
      <vt:lpstr>Αξιολόγηση/Συζήτηση της Εκπαιδευτικής Έρευνας</vt:lpstr>
      <vt:lpstr>Συμπεράσματα</vt:lpstr>
      <vt:lpstr>Προτάσεις</vt:lpstr>
      <vt:lpstr>Βιβλιογραφία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Παύλος Καλτσός</cp:lastModifiedBy>
  <cp:revision>28</cp:revision>
  <dcterms:created xsi:type="dcterms:W3CDTF">2023-02-12T17:14:08Z</dcterms:created>
  <dcterms:modified xsi:type="dcterms:W3CDTF">2026-09-27T17:24:05Z</dcterms:modified>
</cp:coreProperties>
</file>