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036" r:id="rId1"/>
  </p:sldMasterIdLst>
  <p:notesMasterIdLst>
    <p:notesMasterId r:id="rId3"/>
  </p:notesMasterIdLst>
  <p:sldIdLst>
    <p:sldId id="256" r:id="rId2"/>
  </p:sldIdLst>
  <p:sldSz cx="51206400" cy="28803600"/>
  <p:notesSz cx="16256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6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F5F"/>
    <a:srgbClr val="FBE2BD"/>
    <a:srgbClr val="40927D"/>
    <a:srgbClr val="4BAB92"/>
    <a:srgbClr val="3C8975"/>
    <a:srgbClr val="8EC6C5"/>
    <a:srgbClr val="F9D5A1"/>
    <a:srgbClr val="F4B960"/>
    <a:srgbClr val="CEC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47" autoAdjust="0"/>
  </p:normalViewPr>
  <p:slideViewPr>
    <p:cSldViewPr>
      <p:cViewPr varScale="1">
        <p:scale>
          <a:sx n="26" d="100"/>
          <a:sy n="26" d="100"/>
        </p:scale>
        <p:origin x="762" y="156"/>
      </p:cViewPr>
      <p:guideLst>
        <p:guide orient="horz" pos="9072"/>
        <p:guide pos="68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04373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9207500" y="0"/>
            <a:ext cx="70453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42095-755A-4734-8371-EDF42E4E89D9}" type="datetimeFigureOut">
              <a:rPr lang="el-GR" smtClean="0"/>
              <a:t>28/9/2026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5384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1625600" y="4400550"/>
            <a:ext cx="1300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704373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9207500" y="8685213"/>
            <a:ext cx="70453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6F997-DCA9-49EB-8226-E4DCC898D3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598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1pPr>
    <a:lvl2pPr marL="1315137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2pPr>
    <a:lvl3pPr marL="2630274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3pPr>
    <a:lvl4pPr marL="3945410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4pPr>
    <a:lvl5pPr marL="5260547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5pPr>
    <a:lvl6pPr marL="6575684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6pPr>
    <a:lvl7pPr marL="7890821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7pPr>
    <a:lvl8pPr marL="9205958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8pPr>
    <a:lvl9pPr marL="10521094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5384800" y="1143000"/>
            <a:ext cx="5486400" cy="30861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B6F997-DCA9-49EB-8226-E4DCC898D383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113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00130" y="4713925"/>
            <a:ext cx="37806140" cy="10027920"/>
          </a:xfrm>
        </p:spPr>
        <p:txBody>
          <a:bodyPr anchor="b">
            <a:normAutofit/>
          </a:bodyPr>
          <a:lstStyle>
            <a:lvl1pPr algn="ctr">
              <a:defRPr sz="2016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00130" y="15128560"/>
            <a:ext cx="3780614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077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40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2825" y="2760352"/>
            <a:ext cx="40880750" cy="11981495"/>
          </a:xfrm>
        </p:spPr>
        <p:txBody>
          <a:bodyPr anchor="b">
            <a:normAutofit/>
          </a:bodyPr>
          <a:lstStyle>
            <a:lvl1pPr>
              <a:defRPr sz="1428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62825" y="15128562"/>
            <a:ext cx="40880750" cy="6300785"/>
          </a:xfrm>
        </p:spPr>
        <p:txBody>
          <a:bodyPr/>
          <a:lstStyle>
            <a:lvl1pPr marL="0" indent="0" algn="ctr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683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7941" y="2560322"/>
            <a:ext cx="43485796" cy="5570548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37939" y="8770942"/>
            <a:ext cx="21445217" cy="155521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8293" y="8770942"/>
            <a:ext cx="21395447" cy="1555210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59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7941" y="2560322"/>
            <a:ext cx="43485796" cy="556736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5579" y="8770944"/>
            <a:ext cx="20492636" cy="346043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7939" y="12231374"/>
            <a:ext cx="21450274" cy="12091666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888413" y="8770944"/>
            <a:ext cx="20435327" cy="346043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2" y="12231374"/>
            <a:ext cx="21400499" cy="12091666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2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83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9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2360" y="2560320"/>
            <a:ext cx="16515395" cy="9921240"/>
          </a:xfrm>
        </p:spPr>
        <p:txBody>
          <a:bodyPr anchor="b">
            <a:normAutofit/>
          </a:bodyPr>
          <a:lstStyle>
            <a:lvl1pPr>
              <a:defRPr sz="1176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27869" y="2560320"/>
            <a:ext cx="25995866" cy="21762720"/>
          </a:xfrm>
        </p:spPr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52360" y="12481562"/>
            <a:ext cx="16515395" cy="11841476"/>
          </a:xfrm>
        </p:spPr>
        <p:txBody>
          <a:bodyPr/>
          <a:lstStyle>
            <a:lvl1pPr marL="0" indent="0" algn="ctr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170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2355" y="2560320"/>
            <a:ext cx="24905047" cy="9921240"/>
          </a:xfrm>
        </p:spPr>
        <p:txBody>
          <a:bodyPr anchor="b">
            <a:normAutofit/>
          </a:bodyPr>
          <a:lstStyle>
            <a:lvl1pPr>
              <a:defRPr sz="1344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184177" y="3187300"/>
            <a:ext cx="13672495" cy="20508760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37935" y="12481560"/>
            <a:ext cx="24926790" cy="11841480"/>
          </a:xfrm>
        </p:spPr>
        <p:txBody>
          <a:bodyPr>
            <a:normAutofit/>
          </a:bodyPr>
          <a:lstStyle>
            <a:lvl1pPr marL="0" indent="0" algn="ctr">
              <a:buNone/>
              <a:defRPr sz="756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43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7985" y="18015365"/>
            <a:ext cx="43543769" cy="3441291"/>
          </a:xfrm>
        </p:spPr>
        <p:txBody>
          <a:bodyPr anchor="b">
            <a:normAutofit/>
          </a:bodyPr>
          <a:lstStyle>
            <a:lvl1pPr>
              <a:defRPr sz="1176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37985" y="2609550"/>
            <a:ext cx="43543769" cy="14194887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37939" y="21456658"/>
            <a:ext cx="43537192" cy="2866382"/>
          </a:xfrm>
        </p:spPr>
        <p:txBody>
          <a:bodyPr>
            <a:normAutofit/>
          </a:bodyPr>
          <a:lstStyle>
            <a:lvl1pPr marL="0" indent="0" algn="ctr">
              <a:buNone/>
              <a:defRPr sz="756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471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7939" y="2560322"/>
            <a:ext cx="43485800" cy="14384408"/>
          </a:xfrm>
        </p:spPr>
        <p:txBody>
          <a:bodyPr anchor="ctr"/>
          <a:lstStyle>
            <a:lvl1pPr>
              <a:defRPr sz="1344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37941" y="17660244"/>
            <a:ext cx="43485796" cy="6687181"/>
          </a:xfrm>
        </p:spPr>
        <p:txBody>
          <a:bodyPr anchor="ctr"/>
          <a:lstStyle>
            <a:lvl1pPr marL="0" indent="0" algn="ctr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433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4091" y="2560320"/>
            <a:ext cx="39071558" cy="12570197"/>
          </a:xfrm>
        </p:spPr>
        <p:txBody>
          <a:bodyPr anchor="ctr"/>
          <a:lstStyle>
            <a:lvl1pPr>
              <a:defRPr sz="1344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226707" y="15162135"/>
            <a:ext cx="36759656" cy="1792610"/>
          </a:xfrm>
        </p:spPr>
        <p:txBody>
          <a:bodyPr anchor="t">
            <a:normAutofit/>
          </a:bodyPr>
          <a:lstStyle>
            <a:lvl1pPr marL="0" indent="0" algn="r">
              <a:buNone/>
              <a:defRPr sz="588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37935" y="17660248"/>
            <a:ext cx="43485800" cy="6662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13770" y="3088012"/>
            <a:ext cx="2560320" cy="2456059"/>
          </a:xfrm>
          <a:prstGeom prst="rect">
            <a:avLst/>
          </a:prstGeom>
        </p:spPr>
        <p:txBody>
          <a:bodyPr vert="horz" lIns="384048" tIns="192024" rIns="384048" bIns="19202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33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63415" y="12482791"/>
            <a:ext cx="2560320" cy="2456059"/>
          </a:xfrm>
          <a:prstGeom prst="rect">
            <a:avLst/>
          </a:prstGeom>
        </p:spPr>
        <p:txBody>
          <a:bodyPr vert="horz" lIns="384048" tIns="192024" rIns="384048" bIns="19202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336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9884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7988" y="8933159"/>
            <a:ext cx="43492373" cy="10549707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37937" y="19532335"/>
            <a:ext cx="43485805" cy="4790705"/>
          </a:xfrm>
        </p:spPr>
        <p:txBody>
          <a:bodyPr anchor="t"/>
          <a:lstStyle>
            <a:lvl1pPr marL="0" indent="0" algn="ctr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073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837935" y="2560322"/>
            <a:ext cx="43485800" cy="556736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837935" y="8770942"/>
            <a:ext cx="13855615" cy="3457881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0080" b="0">
                <a:solidFill>
                  <a:schemeClr val="tx1"/>
                </a:solidFill>
              </a:defRPr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3837935" y="12228821"/>
            <a:ext cx="13855615" cy="12094219"/>
          </a:xfrm>
        </p:spPr>
        <p:txBody>
          <a:bodyPr anchor="t">
            <a:normAutofit/>
          </a:bodyPr>
          <a:lstStyle>
            <a:lvl1pPr marL="0" indent="0" algn="ctr">
              <a:buNone/>
              <a:defRPr sz="5880"/>
            </a:lvl1pPr>
            <a:lvl2pPr marL="1920240" indent="0">
              <a:buNone/>
              <a:defRPr sz="5040"/>
            </a:lvl2pPr>
            <a:lvl3pPr marL="3840480" indent="0">
              <a:buNone/>
              <a:defRPr sz="4200"/>
            </a:lvl3pPr>
            <a:lvl4pPr marL="5760720" indent="0">
              <a:buNone/>
              <a:defRPr sz="3780"/>
            </a:lvl4pPr>
            <a:lvl5pPr marL="7680960" indent="0">
              <a:buNone/>
              <a:defRPr sz="3780"/>
            </a:lvl5pPr>
            <a:lvl6pPr marL="9601200" indent="0">
              <a:buNone/>
              <a:defRPr sz="3780"/>
            </a:lvl6pPr>
            <a:lvl7pPr marL="11521440" indent="0">
              <a:buNone/>
              <a:defRPr sz="3780"/>
            </a:lvl7pPr>
            <a:lvl8pPr marL="13441680" indent="0">
              <a:buNone/>
              <a:defRPr sz="3780"/>
            </a:lvl8pPr>
            <a:lvl9pPr marL="15361920" indent="0">
              <a:buNone/>
              <a:defRPr sz="378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668487" y="8770944"/>
            <a:ext cx="13853944" cy="345787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0080" b="0">
                <a:solidFill>
                  <a:schemeClr val="tx1"/>
                </a:solidFill>
              </a:defRPr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18668490" y="12228821"/>
            <a:ext cx="13859248" cy="12094219"/>
          </a:xfrm>
        </p:spPr>
        <p:txBody>
          <a:bodyPr anchor="t">
            <a:normAutofit/>
          </a:bodyPr>
          <a:lstStyle>
            <a:lvl1pPr marL="0" indent="0" algn="ctr">
              <a:buNone/>
              <a:defRPr sz="5880"/>
            </a:lvl1pPr>
            <a:lvl2pPr marL="1920240" indent="0">
              <a:buNone/>
              <a:defRPr sz="5040"/>
            </a:lvl2pPr>
            <a:lvl3pPr marL="3840480" indent="0">
              <a:buNone/>
              <a:defRPr sz="4200"/>
            </a:lvl3pPr>
            <a:lvl4pPr marL="5760720" indent="0">
              <a:buNone/>
              <a:defRPr sz="3780"/>
            </a:lvl4pPr>
            <a:lvl5pPr marL="7680960" indent="0">
              <a:buNone/>
              <a:defRPr sz="3780"/>
            </a:lvl5pPr>
            <a:lvl6pPr marL="9601200" indent="0">
              <a:buNone/>
              <a:defRPr sz="3780"/>
            </a:lvl6pPr>
            <a:lvl7pPr marL="11521440" indent="0">
              <a:buNone/>
              <a:defRPr sz="3780"/>
            </a:lvl7pPr>
            <a:lvl8pPr marL="13441680" indent="0">
              <a:buNone/>
              <a:defRPr sz="3780"/>
            </a:lvl8pPr>
            <a:lvl9pPr marL="15361920" indent="0">
              <a:buNone/>
              <a:defRPr sz="378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3487854" y="8770944"/>
            <a:ext cx="13823086" cy="345787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0080" b="0">
                <a:solidFill>
                  <a:schemeClr val="tx1"/>
                </a:solidFill>
              </a:defRPr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3500655" y="12228821"/>
            <a:ext cx="13823086" cy="12094219"/>
          </a:xfrm>
        </p:spPr>
        <p:txBody>
          <a:bodyPr anchor="t">
            <a:normAutofit/>
          </a:bodyPr>
          <a:lstStyle>
            <a:lvl1pPr marL="0" indent="0" algn="ctr">
              <a:buNone/>
              <a:defRPr sz="5880"/>
            </a:lvl1pPr>
            <a:lvl2pPr marL="1920240" indent="0">
              <a:buNone/>
              <a:defRPr sz="5040"/>
            </a:lvl2pPr>
            <a:lvl3pPr marL="3840480" indent="0">
              <a:buNone/>
              <a:defRPr sz="4200"/>
            </a:lvl3pPr>
            <a:lvl4pPr marL="5760720" indent="0">
              <a:buNone/>
              <a:defRPr sz="3780"/>
            </a:lvl4pPr>
            <a:lvl5pPr marL="7680960" indent="0">
              <a:buNone/>
              <a:defRPr sz="3780"/>
            </a:lvl5pPr>
            <a:lvl6pPr marL="9601200" indent="0">
              <a:buNone/>
              <a:defRPr sz="3780"/>
            </a:lvl6pPr>
            <a:lvl7pPr marL="11521440" indent="0">
              <a:buNone/>
              <a:defRPr sz="3780"/>
            </a:lvl7pPr>
            <a:lvl8pPr marL="13441680" indent="0">
              <a:buNone/>
              <a:defRPr sz="3780"/>
            </a:lvl8pPr>
            <a:lvl9pPr marL="15361920" indent="0">
              <a:buNone/>
              <a:defRPr sz="378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4825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837939" y="2560322"/>
            <a:ext cx="43485800" cy="556736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837941" y="17622776"/>
            <a:ext cx="13855611" cy="242030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8400" b="0">
                <a:solidFill>
                  <a:schemeClr val="tx1"/>
                </a:solidFill>
              </a:defRPr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586484" y="9655745"/>
            <a:ext cx="12348210" cy="64008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6720"/>
            </a:lvl1pPr>
            <a:lvl2pPr marL="1920240" indent="0">
              <a:buNone/>
              <a:defRPr sz="6720"/>
            </a:lvl2pPr>
            <a:lvl3pPr marL="3840480" indent="0">
              <a:buNone/>
              <a:defRPr sz="6720"/>
            </a:lvl3pPr>
            <a:lvl4pPr marL="5760720" indent="0">
              <a:buNone/>
              <a:defRPr sz="6720"/>
            </a:lvl4pPr>
            <a:lvl5pPr marL="7680960" indent="0">
              <a:buNone/>
              <a:defRPr sz="6720"/>
            </a:lvl5pPr>
            <a:lvl6pPr marL="9601200" indent="0">
              <a:buNone/>
              <a:defRPr sz="6720"/>
            </a:lvl6pPr>
            <a:lvl7pPr marL="11521440" indent="0">
              <a:buNone/>
              <a:defRPr sz="6720"/>
            </a:lvl7pPr>
            <a:lvl8pPr marL="13441680" indent="0">
              <a:buNone/>
              <a:defRPr sz="6720"/>
            </a:lvl8pPr>
            <a:lvl9pPr marL="15361920" indent="0">
              <a:buNone/>
              <a:defRPr sz="672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837941" y="20043076"/>
            <a:ext cx="13855611" cy="4279960"/>
          </a:xfrm>
        </p:spPr>
        <p:txBody>
          <a:bodyPr anchor="t">
            <a:normAutofit/>
          </a:bodyPr>
          <a:lstStyle>
            <a:lvl1pPr marL="0" indent="0" algn="ctr">
              <a:buNone/>
              <a:defRPr sz="5880"/>
            </a:lvl1pPr>
            <a:lvl2pPr marL="1920240" indent="0">
              <a:buNone/>
              <a:defRPr sz="5040"/>
            </a:lvl2pPr>
            <a:lvl3pPr marL="3840480" indent="0">
              <a:buNone/>
              <a:defRPr sz="4200"/>
            </a:lvl3pPr>
            <a:lvl4pPr marL="5760720" indent="0">
              <a:buNone/>
              <a:defRPr sz="3780"/>
            </a:lvl4pPr>
            <a:lvl5pPr marL="7680960" indent="0">
              <a:buNone/>
              <a:defRPr sz="3780"/>
            </a:lvl5pPr>
            <a:lvl6pPr marL="9601200" indent="0">
              <a:buNone/>
              <a:defRPr sz="3780"/>
            </a:lvl6pPr>
            <a:lvl7pPr marL="11521440" indent="0">
              <a:buNone/>
              <a:defRPr sz="3780"/>
            </a:lvl7pPr>
            <a:lvl8pPr marL="13441680" indent="0">
              <a:buNone/>
              <a:defRPr sz="3780"/>
            </a:lvl8pPr>
            <a:lvl9pPr marL="15361920" indent="0">
              <a:buNone/>
              <a:defRPr sz="378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659346" y="17622776"/>
            <a:ext cx="13855729" cy="242030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8400" b="0">
                <a:solidFill>
                  <a:schemeClr val="tx1"/>
                </a:solidFill>
              </a:defRPr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9189785" y="9655745"/>
            <a:ext cx="12308205" cy="64008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6720"/>
            </a:lvl1pPr>
            <a:lvl2pPr marL="1920240" indent="0">
              <a:buNone/>
              <a:defRPr sz="6720"/>
            </a:lvl2pPr>
            <a:lvl3pPr marL="3840480" indent="0">
              <a:buNone/>
              <a:defRPr sz="6720"/>
            </a:lvl3pPr>
            <a:lvl4pPr marL="5760720" indent="0">
              <a:buNone/>
              <a:defRPr sz="6720"/>
            </a:lvl4pPr>
            <a:lvl5pPr marL="7680960" indent="0">
              <a:buNone/>
              <a:defRPr sz="6720"/>
            </a:lvl5pPr>
            <a:lvl6pPr marL="9601200" indent="0">
              <a:buNone/>
              <a:defRPr sz="6720"/>
            </a:lvl6pPr>
            <a:lvl7pPr marL="11521440" indent="0">
              <a:buNone/>
              <a:defRPr sz="6720"/>
            </a:lvl7pPr>
            <a:lvl8pPr marL="13441680" indent="0">
              <a:buNone/>
              <a:defRPr sz="6720"/>
            </a:lvl8pPr>
            <a:lvl9pPr marL="15361920" indent="0">
              <a:buNone/>
              <a:defRPr sz="672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8653662" y="20043072"/>
            <a:ext cx="13861411" cy="4279960"/>
          </a:xfrm>
        </p:spPr>
        <p:txBody>
          <a:bodyPr anchor="t">
            <a:normAutofit/>
          </a:bodyPr>
          <a:lstStyle>
            <a:lvl1pPr marL="0" indent="0" algn="ctr">
              <a:buNone/>
              <a:defRPr sz="5880"/>
            </a:lvl1pPr>
            <a:lvl2pPr marL="1920240" indent="0">
              <a:buNone/>
              <a:defRPr sz="5040"/>
            </a:lvl2pPr>
            <a:lvl3pPr marL="3840480" indent="0">
              <a:buNone/>
              <a:defRPr sz="4200"/>
            </a:lvl3pPr>
            <a:lvl4pPr marL="5760720" indent="0">
              <a:buNone/>
              <a:defRPr sz="3780"/>
            </a:lvl4pPr>
            <a:lvl5pPr marL="7680960" indent="0">
              <a:buNone/>
              <a:defRPr sz="3780"/>
            </a:lvl5pPr>
            <a:lvl6pPr marL="9601200" indent="0">
              <a:buNone/>
              <a:defRPr sz="3780"/>
            </a:lvl6pPr>
            <a:lvl7pPr marL="11521440" indent="0">
              <a:buNone/>
              <a:defRPr sz="3780"/>
            </a:lvl7pPr>
            <a:lvl8pPr marL="13441680" indent="0">
              <a:buNone/>
              <a:defRPr sz="3780"/>
            </a:lvl8pPr>
            <a:lvl9pPr marL="15361920" indent="0">
              <a:buNone/>
              <a:defRPr sz="378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3488377" y="17622776"/>
            <a:ext cx="13817580" cy="242030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8400" b="0">
                <a:solidFill>
                  <a:schemeClr val="tx1"/>
                </a:solidFill>
              </a:defRPr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4241775" y="9655745"/>
            <a:ext cx="12314875" cy="64008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6720"/>
            </a:lvl1pPr>
            <a:lvl2pPr marL="1920240" indent="0">
              <a:buNone/>
              <a:defRPr sz="6720"/>
            </a:lvl2pPr>
            <a:lvl3pPr marL="3840480" indent="0">
              <a:buNone/>
              <a:defRPr sz="6720"/>
            </a:lvl3pPr>
            <a:lvl4pPr marL="5760720" indent="0">
              <a:buNone/>
              <a:defRPr sz="6720"/>
            </a:lvl4pPr>
            <a:lvl5pPr marL="7680960" indent="0">
              <a:buNone/>
              <a:defRPr sz="6720"/>
            </a:lvl5pPr>
            <a:lvl6pPr marL="9601200" indent="0">
              <a:buNone/>
              <a:defRPr sz="6720"/>
            </a:lvl6pPr>
            <a:lvl7pPr marL="11521440" indent="0">
              <a:buNone/>
              <a:defRPr sz="6720"/>
            </a:lvl7pPr>
            <a:lvl8pPr marL="13441680" indent="0">
              <a:buNone/>
              <a:defRPr sz="6720"/>
            </a:lvl8pPr>
            <a:lvl9pPr marL="15361920" indent="0">
              <a:buNone/>
              <a:defRPr sz="672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3487851" y="20043079"/>
            <a:ext cx="13835884" cy="4279955"/>
          </a:xfrm>
        </p:spPr>
        <p:txBody>
          <a:bodyPr anchor="t">
            <a:normAutofit/>
          </a:bodyPr>
          <a:lstStyle>
            <a:lvl1pPr marL="0" indent="0" algn="ctr">
              <a:buNone/>
              <a:defRPr sz="5880"/>
            </a:lvl1pPr>
            <a:lvl2pPr marL="1920240" indent="0">
              <a:buNone/>
              <a:defRPr sz="5040"/>
            </a:lvl2pPr>
            <a:lvl3pPr marL="3840480" indent="0">
              <a:buNone/>
              <a:defRPr sz="4200"/>
            </a:lvl3pPr>
            <a:lvl4pPr marL="5760720" indent="0">
              <a:buNone/>
              <a:defRPr sz="3780"/>
            </a:lvl4pPr>
            <a:lvl5pPr marL="7680960" indent="0">
              <a:buNone/>
              <a:defRPr sz="3780"/>
            </a:lvl5pPr>
            <a:lvl6pPr marL="9601200" indent="0">
              <a:buNone/>
              <a:defRPr sz="3780"/>
            </a:lvl6pPr>
            <a:lvl7pPr marL="11521440" indent="0">
              <a:buNone/>
              <a:defRPr sz="3780"/>
            </a:lvl7pPr>
            <a:lvl8pPr marL="13441680" indent="0">
              <a:buNone/>
              <a:defRPr sz="3780"/>
            </a:lvl8pPr>
            <a:lvl9pPr marL="15361920" indent="0">
              <a:buNone/>
              <a:defRPr sz="378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23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622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2" y="2560318"/>
            <a:ext cx="10679159" cy="21762724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37937" y="2560318"/>
            <a:ext cx="32166561" cy="2176272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17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Τίτλος και περιεχόμενο">
    <p:bg>
      <p:bgPr>
        <a:solidFill>
          <a:srgbClr val="043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A8A7F035-A066-419E-AAD8-7893342B84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" y="-677380"/>
            <a:ext cx="51206400" cy="4857237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9889E236-7E3C-4EB7-A082-8EDAAFC3EC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2400" y="-228600"/>
            <a:ext cx="4187125" cy="115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7BC57C-5C7E-42B9-8045-5120AAFD261D}"/>
              </a:ext>
            </a:extLst>
          </p:cNvPr>
          <p:cNvSpPr txBox="1"/>
          <p:nvPr userDrawn="1"/>
        </p:nvSpPr>
        <p:spPr>
          <a:xfrm>
            <a:off x="1023470" y="1425006"/>
            <a:ext cx="11185867" cy="73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186" b="1" dirty="0">
                <a:latin typeface="Calibri" panose="020F0502020204030204" pitchFamily="34" charset="0"/>
                <a:cs typeface="Calibri" panose="020F0502020204030204" pitchFamily="34" charset="0"/>
              </a:rPr>
              <a:t>8ο ΔΙΕΘΝΕΣ ΕΠΙΣΤΗΜΟΝΙΚΟ ΣΥΝΕΔΡΙΟ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04F600-FFCD-4A71-A24A-8E2BC3D32BCD}"/>
              </a:ext>
            </a:extLst>
          </p:cNvPr>
          <p:cNvSpPr txBox="1"/>
          <p:nvPr userDrawn="1"/>
        </p:nvSpPr>
        <p:spPr>
          <a:xfrm>
            <a:off x="262455" y="2427202"/>
            <a:ext cx="12707885" cy="1322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664" dirty="0">
                <a:latin typeface="Calibri" panose="020F0502020204030204" pitchFamily="34" charset="0"/>
                <a:cs typeface="Calibri" panose="020F0502020204030204" pitchFamily="34" charset="0"/>
              </a:rPr>
              <a:t>«Εκπαίδευση σε έναν Μεταβαλλόμενο Κόσμο: </a:t>
            </a:r>
            <a:endParaRPr lang="en-US" sz="2664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664" dirty="0">
                <a:latin typeface="Calibri" panose="020F0502020204030204" pitchFamily="34" charset="0"/>
                <a:cs typeface="Calibri" panose="020F0502020204030204" pitchFamily="34" charset="0"/>
              </a:rPr>
              <a:t>Ανθεκτικότητα, Τεχνητή Νοημοσύνη,</a:t>
            </a:r>
            <a:r>
              <a:rPr lang="en-US" sz="26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664" dirty="0">
                <a:latin typeface="Calibri" panose="020F0502020204030204" pitchFamily="34" charset="0"/>
                <a:cs typeface="Calibri" panose="020F0502020204030204" pitchFamily="34" charset="0"/>
              </a:rPr>
              <a:t>Συμπερίληψη, Τέχνη, Βιωσιμότητα και Ενεργός Πολιτειότητα στη Μάθηση»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912A8273-2220-4E7D-93B2-F5BE4126ADC0}"/>
              </a:ext>
            </a:extLst>
          </p:cNvPr>
          <p:cNvSpPr/>
          <p:nvPr userDrawn="1"/>
        </p:nvSpPr>
        <p:spPr>
          <a:xfrm>
            <a:off x="13387958" y="-314899"/>
            <a:ext cx="37716263" cy="4494757"/>
          </a:xfrm>
          <a:prstGeom prst="rect">
            <a:avLst/>
          </a:prstGeom>
          <a:solidFill>
            <a:srgbClr val="409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927"/>
          </a:p>
        </p:txBody>
      </p:sp>
      <p:pic>
        <p:nvPicPr>
          <p:cNvPr id="12" name="Εικόνα 11" descr="Εικόνα που περιέχει κείμενο, γραμματοσειρά, λογότυπο, σύμβολ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0E1A275-8482-426A-B57A-07F708A7B1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001" y="-228600"/>
            <a:ext cx="7242855" cy="1152000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D8D12405-3764-4285-971A-201DD95B29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4492476"/>
            <a:ext cx="51206400" cy="2453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22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7941" y="2560322"/>
            <a:ext cx="43485796" cy="5570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37939" y="8803469"/>
            <a:ext cx="43485800" cy="15519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250691" y="24709757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37937" y="24709757"/>
            <a:ext cx="28026033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158848" y="24709757"/>
            <a:ext cx="3164889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0713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  <p:sldLayoutId id="2147484048" r:id="rId12"/>
    <p:sldLayoutId id="2147484049" r:id="rId13"/>
    <p:sldLayoutId id="2147484050" r:id="rId14"/>
    <p:sldLayoutId id="2147484051" r:id="rId15"/>
    <p:sldLayoutId id="2147484052" r:id="rId16"/>
    <p:sldLayoutId id="2147484053" r:id="rId17"/>
    <p:sldLayoutId id="2147484054" r:id="rId18"/>
  </p:sldLayoutIdLst>
  <p:txStyles>
    <p:titleStyle>
      <a:lvl1pPr algn="ctr" defTabSz="3840480" rtl="0" eaLnBrk="1" latinLnBrk="0" hangingPunct="1">
        <a:lnSpc>
          <a:spcPct val="90000"/>
        </a:lnSpc>
        <a:spcBef>
          <a:spcPct val="0"/>
        </a:spcBef>
        <a:buNone/>
        <a:defRPr sz="1428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120000"/>
        </a:lnSpc>
        <a:spcBef>
          <a:spcPts val="42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12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120000"/>
        </a:lnSpc>
        <a:spcBef>
          <a:spcPts val="21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120000"/>
        </a:lnSpc>
        <a:spcBef>
          <a:spcPts val="2100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120000"/>
        </a:lnSpc>
        <a:spcBef>
          <a:spcPts val="21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120000"/>
        </a:lnSpc>
        <a:spcBef>
          <a:spcPts val="21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120000"/>
        </a:lnSpc>
        <a:spcBef>
          <a:spcPts val="21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120000"/>
        </a:lnSpc>
        <a:spcBef>
          <a:spcPts val="21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120000"/>
        </a:lnSpc>
        <a:spcBef>
          <a:spcPts val="21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Ομάδα 83">
            <a:extLst>
              <a:ext uri="{FF2B5EF4-FFF2-40B4-BE49-F238E27FC236}">
                <a16:creationId xmlns:a16="http://schemas.microsoft.com/office/drawing/2014/main" id="{73732D03-B6BA-46CB-BE48-CD0EA43279C1}"/>
              </a:ext>
            </a:extLst>
          </p:cNvPr>
          <p:cNvGrpSpPr/>
          <p:nvPr/>
        </p:nvGrpSpPr>
        <p:grpSpPr>
          <a:xfrm>
            <a:off x="125400" y="4366624"/>
            <a:ext cx="50917500" cy="24436976"/>
            <a:chOff x="125400" y="4366624"/>
            <a:chExt cx="50917500" cy="24208376"/>
          </a:xfrm>
        </p:grpSpPr>
        <p:grpSp>
          <p:nvGrpSpPr>
            <p:cNvPr id="81" name="Ομάδα 80">
              <a:extLst>
                <a:ext uri="{FF2B5EF4-FFF2-40B4-BE49-F238E27FC236}">
                  <a16:creationId xmlns:a16="http://schemas.microsoft.com/office/drawing/2014/main" id="{4CE3D90E-9426-47AB-8DE8-BF22954833F9}"/>
                </a:ext>
              </a:extLst>
            </p:cNvPr>
            <p:cNvGrpSpPr/>
            <p:nvPr/>
          </p:nvGrpSpPr>
          <p:grpSpPr>
            <a:xfrm>
              <a:off x="125400" y="4366624"/>
              <a:ext cx="50917500" cy="24208376"/>
              <a:chOff x="125400" y="4343400"/>
              <a:chExt cx="50917500" cy="24208376"/>
            </a:xfrm>
          </p:grpSpPr>
          <p:sp>
            <p:nvSpPr>
              <p:cNvPr id="60" name="Ορθογώνιο 59">
                <a:extLst>
                  <a:ext uri="{FF2B5EF4-FFF2-40B4-BE49-F238E27FC236}">
                    <a16:creationId xmlns:a16="http://schemas.microsoft.com/office/drawing/2014/main" id="{D6CD7700-C6C1-475F-8BAD-9B1ED7A58D64}"/>
                  </a:ext>
                </a:extLst>
              </p:cNvPr>
              <p:cNvSpPr/>
              <p:nvPr/>
            </p:nvSpPr>
            <p:spPr>
              <a:xfrm>
                <a:off x="125400" y="4343400"/>
                <a:ext cx="12600000" cy="24208376"/>
              </a:xfrm>
              <a:prstGeom prst="rect">
                <a:avLst/>
              </a:prstGeom>
              <a:solidFill>
                <a:srgbClr val="FBE2BD">
                  <a:alpha val="9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  <p:sp>
            <p:nvSpPr>
              <p:cNvPr id="74" name="Ορθογώνιο 73">
                <a:extLst>
                  <a:ext uri="{FF2B5EF4-FFF2-40B4-BE49-F238E27FC236}">
                    <a16:creationId xmlns:a16="http://schemas.microsoft.com/office/drawing/2014/main" id="{2E7C2F74-D964-49FB-A0BC-8CACE218B9CE}"/>
                  </a:ext>
                </a:extLst>
              </p:cNvPr>
              <p:cNvSpPr/>
              <p:nvPr/>
            </p:nvSpPr>
            <p:spPr>
              <a:xfrm>
                <a:off x="38442900" y="4343400"/>
                <a:ext cx="12600000" cy="24208376"/>
              </a:xfrm>
              <a:prstGeom prst="rect">
                <a:avLst/>
              </a:prstGeom>
              <a:solidFill>
                <a:srgbClr val="FBE2BD">
                  <a:alpha val="9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  <p:sp>
            <p:nvSpPr>
              <p:cNvPr id="73" name="Ορθογώνιο 72">
                <a:extLst>
                  <a:ext uri="{FF2B5EF4-FFF2-40B4-BE49-F238E27FC236}">
                    <a16:creationId xmlns:a16="http://schemas.microsoft.com/office/drawing/2014/main" id="{F5416324-C494-4581-A807-AD297F613877}"/>
                  </a:ext>
                </a:extLst>
              </p:cNvPr>
              <p:cNvSpPr/>
              <p:nvPr/>
            </p:nvSpPr>
            <p:spPr>
              <a:xfrm>
                <a:off x="25670400" y="4343400"/>
                <a:ext cx="12600000" cy="24208376"/>
              </a:xfrm>
              <a:prstGeom prst="rect">
                <a:avLst/>
              </a:prstGeom>
              <a:solidFill>
                <a:srgbClr val="FBE2BD">
                  <a:alpha val="9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  <p:sp>
            <p:nvSpPr>
              <p:cNvPr id="71" name="Ορθογώνιο 70">
                <a:extLst>
                  <a:ext uri="{FF2B5EF4-FFF2-40B4-BE49-F238E27FC236}">
                    <a16:creationId xmlns:a16="http://schemas.microsoft.com/office/drawing/2014/main" id="{68D3A6B1-661B-4B5D-B94F-0368EE5EDE60}"/>
                  </a:ext>
                </a:extLst>
              </p:cNvPr>
              <p:cNvSpPr/>
              <p:nvPr/>
            </p:nvSpPr>
            <p:spPr>
              <a:xfrm>
                <a:off x="12897900" y="4343400"/>
                <a:ext cx="12600000" cy="24208376"/>
              </a:xfrm>
              <a:prstGeom prst="rect">
                <a:avLst/>
              </a:prstGeom>
              <a:solidFill>
                <a:srgbClr val="FBE2BD">
                  <a:alpha val="9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</p:grpSp>
        <p:grpSp>
          <p:nvGrpSpPr>
            <p:cNvPr id="82" name="Ομάδα 81">
              <a:extLst>
                <a:ext uri="{FF2B5EF4-FFF2-40B4-BE49-F238E27FC236}">
                  <a16:creationId xmlns:a16="http://schemas.microsoft.com/office/drawing/2014/main" id="{CAFD456C-8C3A-4225-B028-D62B75111CFF}"/>
                </a:ext>
              </a:extLst>
            </p:cNvPr>
            <p:cNvGrpSpPr/>
            <p:nvPr/>
          </p:nvGrpSpPr>
          <p:grpSpPr>
            <a:xfrm>
              <a:off x="125400" y="4473957"/>
              <a:ext cx="50899029" cy="1183496"/>
              <a:chOff x="125400" y="4473957"/>
              <a:chExt cx="50899029" cy="1183496"/>
            </a:xfrm>
          </p:grpSpPr>
          <p:sp>
            <p:nvSpPr>
              <p:cNvPr id="62" name="Ορθογώνιο 61">
                <a:extLst>
                  <a:ext uri="{FF2B5EF4-FFF2-40B4-BE49-F238E27FC236}">
                    <a16:creationId xmlns:a16="http://schemas.microsoft.com/office/drawing/2014/main" id="{BF4B354D-25F5-4818-BE65-773E39EA3A3C}"/>
                  </a:ext>
                </a:extLst>
              </p:cNvPr>
              <p:cNvSpPr/>
              <p:nvPr/>
            </p:nvSpPr>
            <p:spPr>
              <a:xfrm>
                <a:off x="125400" y="4473957"/>
                <a:ext cx="12600000" cy="1182298"/>
              </a:xfrm>
              <a:prstGeom prst="rect">
                <a:avLst/>
              </a:prstGeom>
              <a:solidFill>
                <a:srgbClr val="043F5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4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Περίληψη</a:t>
                </a:r>
              </a:p>
            </p:txBody>
          </p:sp>
          <p:sp>
            <p:nvSpPr>
              <p:cNvPr id="64" name="Ορθογώνιο 63">
                <a:extLst>
                  <a:ext uri="{FF2B5EF4-FFF2-40B4-BE49-F238E27FC236}">
                    <a16:creationId xmlns:a16="http://schemas.microsoft.com/office/drawing/2014/main" id="{08891528-B06B-462E-BC44-A056989A7D85}"/>
                  </a:ext>
                </a:extLst>
              </p:cNvPr>
              <p:cNvSpPr/>
              <p:nvPr/>
            </p:nvSpPr>
            <p:spPr>
              <a:xfrm>
                <a:off x="12897900" y="4473957"/>
                <a:ext cx="12600000" cy="1182298"/>
              </a:xfrm>
              <a:prstGeom prst="rect">
                <a:avLst/>
              </a:prstGeom>
              <a:solidFill>
                <a:srgbClr val="043F5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4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Σκοπός - Στόχοι</a:t>
                </a:r>
              </a:p>
            </p:txBody>
          </p:sp>
          <p:sp>
            <p:nvSpPr>
              <p:cNvPr id="66" name="Ορθογώνιο 65">
                <a:extLst>
                  <a:ext uri="{FF2B5EF4-FFF2-40B4-BE49-F238E27FC236}">
                    <a16:creationId xmlns:a16="http://schemas.microsoft.com/office/drawing/2014/main" id="{C30221FF-0560-4131-9A3C-39203C51810B}"/>
                  </a:ext>
                </a:extLst>
              </p:cNvPr>
              <p:cNvSpPr/>
              <p:nvPr/>
            </p:nvSpPr>
            <p:spPr>
              <a:xfrm>
                <a:off x="25670979" y="4475155"/>
                <a:ext cx="12600000" cy="1182298"/>
              </a:xfrm>
              <a:prstGeom prst="rect">
                <a:avLst/>
              </a:prstGeom>
              <a:solidFill>
                <a:srgbClr val="043F5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4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Αποτελέσματα</a:t>
                </a:r>
              </a:p>
            </p:txBody>
          </p:sp>
          <p:sp>
            <p:nvSpPr>
              <p:cNvPr id="68" name="Ορθογώνιο 67">
                <a:extLst>
                  <a:ext uri="{FF2B5EF4-FFF2-40B4-BE49-F238E27FC236}">
                    <a16:creationId xmlns:a16="http://schemas.microsoft.com/office/drawing/2014/main" id="{F5D453AD-FE13-4A8A-94FF-02C336611BEA}"/>
                  </a:ext>
                </a:extLst>
              </p:cNvPr>
              <p:cNvSpPr/>
              <p:nvPr/>
            </p:nvSpPr>
            <p:spPr>
              <a:xfrm>
                <a:off x="38424429" y="4473957"/>
                <a:ext cx="12600000" cy="1182298"/>
              </a:xfrm>
              <a:prstGeom prst="rect">
                <a:avLst/>
              </a:prstGeom>
              <a:solidFill>
                <a:srgbClr val="043F5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4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Συμπεράσματα</a:t>
                </a:r>
              </a:p>
            </p:txBody>
          </p:sp>
        </p:grpSp>
      </p:grpSp>
      <p:sp>
        <p:nvSpPr>
          <p:cNvPr id="2" name="object 2"/>
          <p:cNvSpPr txBox="1"/>
          <p:nvPr/>
        </p:nvSpPr>
        <p:spPr>
          <a:xfrm>
            <a:off x="15888727" y="430153"/>
            <a:ext cx="29757907" cy="2415086"/>
          </a:xfrm>
          <a:prstGeom prst="rect">
            <a:avLst/>
          </a:prstGeom>
        </p:spPr>
        <p:txBody>
          <a:bodyPr vert="horz" wrap="square" lIns="0" tIns="31815" rIns="0" bIns="0" rtlCol="0">
            <a:spAutoFit/>
          </a:bodyPr>
          <a:lstStyle/>
          <a:p>
            <a:pPr marL="30224" marR="12726" indent="155890" algn="ctr">
              <a:lnSpc>
                <a:spcPct val="106500"/>
              </a:lnSpc>
              <a:spcBef>
                <a:spcPts val="250"/>
              </a:spcBef>
            </a:pPr>
            <a:r>
              <a:rPr lang="el-GR" sz="5400" b="1" cap="all" spc="1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ΤΙΤΛΟΣ</a:t>
            </a:r>
            <a:endParaRPr lang="el-GR" sz="5400" b="1" spc="12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0224" marR="12726" indent="155890" algn="ctr">
              <a:lnSpc>
                <a:spcPct val="106500"/>
              </a:lnSpc>
              <a:spcBef>
                <a:spcPts val="250"/>
              </a:spcBef>
            </a:pPr>
            <a:r>
              <a:rPr lang="el-GR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Ονοματεπώνυμο Εισηγητή</a:t>
            </a:r>
            <a:r>
              <a:rPr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400" b="1" spc="12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4400" b="1" spc="12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0224" marR="12726" indent="155890" algn="ctr">
              <a:lnSpc>
                <a:spcPct val="106500"/>
              </a:lnSpc>
              <a:spcBef>
                <a:spcPts val="250"/>
              </a:spcBef>
            </a:pPr>
            <a:r>
              <a:rPr lang="el-GR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Ιδιότητα</a:t>
            </a:r>
            <a:endParaRPr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58D9879-A91D-4577-AC55-FB463E2A7307}"/>
              </a:ext>
            </a:extLst>
          </p:cNvPr>
          <p:cNvSpPr txBox="1"/>
          <p:nvPr/>
        </p:nvSpPr>
        <p:spPr>
          <a:xfrm>
            <a:off x="340752" y="5795800"/>
            <a:ext cx="567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Εισαγωγή περιεχομένου</a:t>
            </a:r>
          </a:p>
        </p:txBody>
      </p:sp>
      <p:sp>
        <p:nvSpPr>
          <p:cNvPr id="69" name="Ορθογώνιο 68">
            <a:extLst>
              <a:ext uri="{FF2B5EF4-FFF2-40B4-BE49-F238E27FC236}">
                <a16:creationId xmlns:a16="http://schemas.microsoft.com/office/drawing/2014/main" id="{8B53A7A5-8868-4E31-B69B-3DA16244669A}"/>
              </a:ext>
            </a:extLst>
          </p:cNvPr>
          <p:cNvSpPr/>
          <p:nvPr/>
        </p:nvSpPr>
        <p:spPr>
          <a:xfrm>
            <a:off x="38424429" y="17447398"/>
            <a:ext cx="12600000" cy="1182298"/>
          </a:xfrm>
          <a:prstGeom prst="rect">
            <a:avLst/>
          </a:prstGeom>
          <a:solidFill>
            <a:srgbClr val="043F5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>
                <a:latin typeface="Calibri" panose="020F0502020204030204" pitchFamily="34" charset="0"/>
                <a:cs typeface="Calibri" panose="020F0502020204030204" pitchFamily="34" charset="0"/>
              </a:rPr>
              <a:t>Βιβλιογραφία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533FD65-C582-4B36-874F-8E9D1986C410}"/>
              </a:ext>
            </a:extLst>
          </p:cNvPr>
          <p:cNvSpPr txBox="1"/>
          <p:nvPr/>
        </p:nvSpPr>
        <p:spPr>
          <a:xfrm>
            <a:off x="12974183" y="5795800"/>
            <a:ext cx="935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E136BD-5BBC-40F3-97A7-61DD6D2DEE5A}"/>
              </a:ext>
            </a:extLst>
          </p:cNvPr>
          <p:cNvSpPr txBox="1"/>
          <p:nvPr/>
        </p:nvSpPr>
        <p:spPr>
          <a:xfrm>
            <a:off x="25708583" y="5795800"/>
            <a:ext cx="935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9B4AE2D-1264-404E-917F-4AF5B4616E39}"/>
              </a:ext>
            </a:extLst>
          </p:cNvPr>
          <p:cNvSpPr txBox="1"/>
          <p:nvPr/>
        </p:nvSpPr>
        <p:spPr>
          <a:xfrm>
            <a:off x="38442321" y="5827155"/>
            <a:ext cx="935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D5FD316-C9DF-4956-99D1-331A75BFC51B}"/>
              </a:ext>
            </a:extLst>
          </p:cNvPr>
          <p:cNvSpPr txBox="1"/>
          <p:nvPr/>
        </p:nvSpPr>
        <p:spPr>
          <a:xfrm>
            <a:off x="12935421" y="18760253"/>
            <a:ext cx="9351994" cy="619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1A42174-BC5B-4728-9E4A-2AEF4D1334E1}"/>
              </a:ext>
            </a:extLst>
          </p:cNvPr>
          <p:cNvSpPr txBox="1"/>
          <p:nvPr/>
        </p:nvSpPr>
        <p:spPr>
          <a:xfrm>
            <a:off x="38442321" y="18760253"/>
            <a:ext cx="935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65" name="Ορθογώνιο 64">
            <a:extLst>
              <a:ext uri="{FF2B5EF4-FFF2-40B4-BE49-F238E27FC236}">
                <a16:creationId xmlns:a16="http://schemas.microsoft.com/office/drawing/2014/main" id="{78B8077C-D115-4B00-A65E-61711EC5E052}"/>
              </a:ext>
            </a:extLst>
          </p:cNvPr>
          <p:cNvSpPr/>
          <p:nvPr/>
        </p:nvSpPr>
        <p:spPr>
          <a:xfrm>
            <a:off x="12801346" y="17447398"/>
            <a:ext cx="12715025" cy="1182298"/>
          </a:xfrm>
          <a:prstGeom prst="rect">
            <a:avLst/>
          </a:prstGeom>
          <a:solidFill>
            <a:srgbClr val="043F5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>
                <a:latin typeface="Calibri" panose="020F0502020204030204" pitchFamily="34" charset="0"/>
                <a:cs typeface="Calibri" panose="020F0502020204030204" pitchFamily="34" charset="0"/>
              </a:rPr>
              <a:t>Μεθοδολογία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TM04033921[[fn=Δασμασκό]]</Template>
  <TotalTime>334</TotalTime>
  <Words>25</Words>
  <Application>Microsoft Office PowerPoint</Application>
  <PresentationFormat>Προσαρμογή</PresentationFormat>
  <Paragraphs>16</Paragraphs>
  <Slides>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Bookman Old Style</vt:lpstr>
      <vt:lpstr>Calibri</vt:lpstr>
      <vt:lpstr>Rockwell</vt:lpstr>
      <vt:lpstr>Damask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template</dc:title>
  <dc:creator>Maximos Apostolidis</dc:creator>
  <cp:lastModifiedBy>Παύλος Καλτσός</cp:lastModifiedBy>
  <cp:revision>39</cp:revision>
  <dcterms:created xsi:type="dcterms:W3CDTF">2023-04-07T10:12:09Z</dcterms:created>
  <dcterms:modified xsi:type="dcterms:W3CDTF">2026-09-27T21:33:15Z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2023-01-23T00:00:00Z</vt:filetime>
  </property>
  <property fmtid="{D5CDD505-2E9C-101B-9397-08002B2CF9AE}" pid="3" name="Creator">
    <vt:lpwstr>Adobe Illustrator 27.1 (Windows)</vt:lpwstr>
  </property>
  <property fmtid="{D5CDD505-2E9C-101B-9397-08002B2CF9AE}" pid="4" name="LastSaved">
    <vt:filetime>2023-04-07T00:00:00Z</vt:filetime>
  </property>
</Properties>
</file>