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055" r:id="rId1"/>
  </p:sldMasterIdLst>
  <p:notesMasterIdLst>
    <p:notesMasterId r:id="rId3"/>
  </p:notesMasterIdLst>
  <p:sldIdLst>
    <p:sldId id="256" r:id="rId2"/>
  </p:sldIdLst>
  <p:sldSz cx="42803763" cy="30275213"/>
  <p:notesSz cx="16256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6" userDrawn="1">
          <p15:clr>
            <a:srgbClr val="A4A3A4"/>
          </p15:clr>
        </p15:guide>
        <p15:guide id="2" pos="56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2BD"/>
    <a:srgbClr val="043F5F"/>
    <a:srgbClr val="40927D"/>
    <a:srgbClr val="4BAB92"/>
    <a:srgbClr val="3C8975"/>
    <a:srgbClr val="8EC6C5"/>
    <a:srgbClr val="F9D5A1"/>
    <a:srgbClr val="F4B960"/>
    <a:srgbClr val="CEC3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47" autoAdjust="0"/>
  </p:normalViewPr>
  <p:slideViewPr>
    <p:cSldViewPr>
      <p:cViewPr varScale="1">
        <p:scale>
          <a:sx n="25" d="100"/>
          <a:sy n="25" d="100"/>
        </p:scale>
        <p:origin x="1428" y="24"/>
      </p:cViewPr>
      <p:guideLst>
        <p:guide orient="horz" pos="9536"/>
        <p:guide pos="56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043738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9207500" y="0"/>
            <a:ext cx="704532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42095-755A-4734-8371-EDF42E4E89D9}" type="datetimeFigureOut">
              <a:rPr lang="el-GR" smtClean="0"/>
              <a:t>27/9/2026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5946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1625600" y="4400550"/>
            <a:ext cx="1300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7043738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9207500" y="8685213"/>
            <a:ext cx="7045325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B6F997-DCA9-49EB-8226-E4DCC898D3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5983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1pPr>
    <a:lvl2pPr marL="1315137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2pPr>
    <a:lvl3pPr marL="2630274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3pPr>
    <a:lvl4pPr marL="3945410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4pPr>
    <a:lvl5pPr marL="5260547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5pPr>
    <a:lvl6pPr marL="6575684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6pPr>
    <a:lvl7pPr marL="7890821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7pPr>
    <a:lvl8pPr marL="9205958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8pPr>
    <a:lvl9pPr marL="10521094" algn="l" defTabSz="2630274" rtl="0" eaLnBrk="1" latinLnBrk="0" hangingPunct="1">
      <a:defRPr sz="345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5946775" y="1143000"/>
            <a:ext cx="4362450" cy="3086100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B6F997-DCA9-49EB-8226-E4DCC898D383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1132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8162" y="4954765"/>
            <a:ext cx="36387449" cy="10540259"/>
          </a:xfrm>
        </p:spPr>
        <p:txBody>
          <a:bodyPr anchor="b">
            <a:normAutofit/>
          </a:bodyPr>
          <a:lstStyle>
            <a:lvl1pPr algn="ctr">
              <a:defRPr sz="2119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8162" y="15901497"/>
            <a:ext cx="36387449" cy="7309499"/>
          </a:xfrm>
        </p:spPr>
        <p:txBody>
          <a:bodyPr/>
          <a:lstStyle>
            <a:lvl1pPr marL="0" indent="0" algn="ctr">
              <a:buNone/>
              <a:defRPr sz="10595"/>
            </a:lvl1pPr>
            <a:lvl2pPr marL="2018355" indent="0" algn="ctr">
              <a:buNone/>
              <a:defRPr sz="8829"/>
            </a:lvl2pPr>
            <a:lvl3pPr marL="4036710" indent="0" algn="ctr">
              <a:buNone/>
              <a:defRPr sz="7946"/>
            </a:lvl3pPr>
            <a:lvl4pPr marL="6055065" indent="0" algn="ctr">
              <a:buNone/>
              <a:defRPr sz="7063"/>
            </a:lvl4pPr>
            <a:lvl5pPr marL="8073420" indent="0" algn="ctr">
              <a:buNone/>
              <a:defRPr sz="7063"/>
            </a:lvl5pPr>
            <a:lvl6pPr marL="10091776" indent="0" algn="ctr">
              <a:buNone/>
              <a:defRPr sz="7063"/>
            </a:lvl6pPr>
            <a:lvl7pPr marL="12110131" indent="0" algn="ctr">
              <a:buNone/>
              <a:defRPr sz="7063"/>
            </a:lvl7pPr>
            <a:lvl8pPr marL="14128486" indent="0" algn="ctr">
              <a:buNone/>
              <a:defRPr sz="7063"/>
            </a:lvl8pPr>
            <a:lvl9pPr marL="16146841" indent="0" algn="ctr">
              <a:buNone/>
              <a:defRPr sz="7063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638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196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5639" y="2901386"/>
            <a:ext cx="34172485" cy="12593645"/>
          </a:xfrm>
        </p:spPr>
        <p:txBody>
          <a:bodyPr anchor="b">
            <a:normAutofit/>
          </a:bodyPr>
          <a:lstStyle>
            <a:lvl1pPr>
              <a:defRPr sz="1501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5639" y="15901504"/>
            <a:ext cx="34172485" cy="6622701"/>
          </a:xfrm>
        </p:spPr>
        <p:txBody>
          <a:bodyPr/>
          <a:lstStyle>
            <a:lvl1pPr marL="0" indent="0" algn="ctr">
              <a:buNone/>
              <a:defRPr sz="10595">
                <a:solidFill>
                  <a:schemeClr val="tx1">
                    <a:tint val="75000"/>
                  </a:schemeClr>
                </a:solidFill>
              </a:defRPr>
            </a:lvl1pPr>
            <a:lvl2pPr marL="2018355" indent="0">
              <a:buNone/>
              <a:defRPr sz="8829">
                <a:solidFill>
                  <a:schemeClr val="tx1">
                    <a:tint val="75000"/>
                  </a:schemeClr>
                </a:solidFill>
              </a:defRPr>
            </a:lvl2pPr>
            <a:lvl3pPr marL="4036710" indent="0">
              <a:buNone/>
              <a:defRPr sz="7946">
                <a:solidFill>
                  <a:schemeClr val="tx1">
                    <a:tint val="75000"/>
                  </a:schemeClr>
                </a:solidFill>
              </a:defRPr>
            </a:lvl3pPr>
            <a:lvl4pPr marL="6055065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4pPr>
            <a:lvl5pPr marL="8073420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5pPr>
            <a:lvl6pPr marL="1009177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6pPr>
            <a:lvl7pPr marL="1211013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7pPr>
            <a:lvl8pPr marL="1412848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8pPr>
            <a:lvl9pPr marL="1614684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150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8164" y="2691137"/>
            <a:ext cx="36350061" cy="5855155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08159" y="9219065"/>
            <a:ext cx="17926196" cy="16346677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73627" y="9219065"/>
            <a:ext cx="17884596" cy="16346677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955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8164" y="2691137"/>
            <a:ext cx="36350061" cy="5851808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5184" y="9219063"/>
            <a:ext cx="16853401" cy="3637228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08157" y="12856291"/>
            <a:ext cx="17930423" cy="1270944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746429" y="9219063"/>
            <a:ext cx="16811791" cy="3637228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9405" y="12856291"/>
            <a:ext cx="17888818" cy="12709444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237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649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217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0211" y="2691130"/>
            <a:ext cx="13805328" cy="10428129"/>
          </a:xfrm>
        </p:spPr>
        <p:txBody>
          <a:bodyPr anchor="b">
            <a:normAutofit/>
          </a:bodyPr>
          <a:lstStyle>
            <a:lvl1pPr>
              <a:defRPr sz="12361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28107" y="2691130"/>
            <a:ext cx="21730114" cy="22874605"/>
          </a:xfrm>
        </p:spPr>
        <p:txBody>
          <a:bodyPr anchor="ctr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20211" y="13119266"/>
            <a:ext cx="13805328" cy="12446472"/>
          </a:xfrm>
        </p:spPr>
        <p:txBody>
          <a:bodyPr/>
          <a:lstStyle>
            <a:lvl1pPr marL="0" indent="0" algn="ctr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86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0213" y="2691130"/>
            <a:ext cx="19508868" cy="10428129"/>
          </a:xfrm>
        </p:spPr>
        <p:txBody>
          <a:bodyPr anchor="b">
            <a:normAutofit/>
          </a:bodyPr>
          <a:lstStyle>
            <a:lvl1pPr>
              <a:defRPr sz="14127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575333" y="3350143"/>
            <a:ext cx="13888464" cy="2155657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14127"/>
            </a:lvl1pPr>
            <a:lvl2pPr marL="2018355" indent="0">
              <a:buNone/>
              <a:defRPr sz="12361"/>
            </a:lvl2pPr>
            <a:lvl3pPr marL="4036710" indent="0">
              <a:buNone/>
              <a:defRPr sz="10595"/>
            </a:lvl3pPr>
            <a:lvl4pPr marL="6055065" indent="0">
              <a:buNone/>
              <a:defRPr sz="8829"/>
            </a:lvl4pPr>
            <a:lvl5pPr marL="8073420" indent="0">
              <a:buNone/>
              <a:defRPr sz="8829"/>
            </a:lvl5pPr>
            <a:lvl6pPr marL="10091776" indent="0">
              <a:buNone/>
              <a:defRPr sz="8829"/>
            </a:lvl6pPr>
            <a:lvl7pPr marL="12110131" indent="0">
              <a:buNone/>
              <a:defRPr sz="8829"/>
            </a:lvl7pPr>
            <a:lvl8pPr marL="14128486" indent="0">
              <a:buNone/>
              <a:defRPr sz="8829"/>
            </a:lvl8pPr>
            <a:lvl9pPr marL="16146841" indent="0">
              <a:buNone/>
              <a:defRPr sz="8829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08157" y="13119259"/>
            <a:ext cx="19525903" cy="12446476"/>
          </a:xfrm>
        </p:spPr>
        <p:txBody>
          <a:bodyPr>
            <a:normAutofit/>
          </a:bodyPr>
          <a:lstStyle>
            <a:lvl1pPr marL="0" indent="0" algn="ctr">
              <a:buNone/>
              <a:defRPr sz="7946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91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8201" y="18935797"/>
            <a:ext cx="36398520" cy="3617111"/>
          </a:xfrm>
        </p:spPr>
        <p:txBody>
          <a:bodyPr anchor="b">
            <a:normAutofit/>
          </a:bodyPr>
          <a:lstStyle>
            <a:lvl1pPr>
              <a:defRPr sz="12361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08201" y="2742880"/>
            <a:ext cx="36398520" cy="14920122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14127"/>
            </a:lvl1pPr>
            <a:lvl2pPr marL="2018355" indent="0">
              <a:buNone/>
              <a:defRPr sz="12361"/>
            </a:lvl2pPr>
            <a:lvl3pPr marL="4036710" indent="0">
              <a:buNone/>
              <a:defRPr sz="10595"/>
            </a:lvl3pPr>
            <a:lvl4pPr marL="6055065" indent="0">
              <a:buNone/>
              <a:defRPr sz="8829"/>
            </a:lvl4pPr>
            <a:lvl5pPr marL="8073420" indent="0">
              <a:buNone/>
              <a:defRPr sz="8829"/>
            </a:lvl5pPr>
            <a:lvl6pPr marL="10091776" indent="0">
              <a:buNone/>
              <a:defRPr sz="8829"/>
            </a:lvl6pPr>
            <a:lvl7pPr marL="12110131" indent="0">
              <a:buNone/>
              <a:defRPr sz="8829"/>
            </a:lvl7pPr>
            <a:lvl8pPr marL="14128486" indent="0">
              <a:buNone/>
              <a:defRPr sz="8829"/>
            </a:lvl8pPr>
            <a:lvl9pPr marL="16146841" indent="0">
              <a:buNone/>
              <a:defRPr sz="8829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08159" y="22552906"/>
            <a:ext cx="36393024" cy="3012830"/>
          </a:xfrm>
        </p:spPr>
        <p:txBody>
          <a:bodyPr>
            <a:normAutofit/>
          </a:bodyPr>
          <a:lstStyle>
            <a:lvl1pPr marL="0" indent="0" algn="ctr">
              <a:buNone/>
              <a:defRPr sz="7946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517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8157" y="2691137"/>
            <a:ext cx="36350066" cy="15119326"/>
          </a:xfrm>
        </p:spPr>
        <p:txBody>
          <a:bodyPr anchor="ctr"/>
          <a:lstStyle>
            <a:lvl1pPr>
              <a:defRPr sz="14127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08164" y="18562529"/>
            <a:ext cx="36350061" cy="7028838"/>
          </a:xfrm>
        </p:spPr>
        <p:txBody>
          <a:bodyPr anchor="ctr"/>
          <a:lstStyle>
            <a:lvl1pPr marL="0" indent="0" algn="ctr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905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7372" y="2691130"/>
            <a:ext cx="32660170" cy="13212424"/>
          </a:xfrm>
        </p:spPr>
        <p:txBody>
          <a:bodyPr anchor="ctr"/>
          <a:lstStyle>
            <a:lvl1pPr>
              <a:defRPr sz="14127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6040854" y="15936787"/>
            <a:ext cx="30727634" cy="1884197"/>
          </a:xfrm>
        </p:spPr>
        <p:txBody>
          <a:bodyPr anchor="t">
            <a:normAutofit/>
          </a:bodyPr>
          <a:lstStyle>
            <a:lvl1pPr marL="0" indent="0" algn="r">
              <a:buNone/>
              <a:defRPr sz="6180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08152" y="18562533"/>
            <a:ext cx="36350066" cy="7003207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365091" y="2833055"/>
            <a:ext cx="2140188" cy="2581542"/>
          </a:xfrm>
          <a:prstGeom prst="rect">
            <a:avLst/>
          </a:prstGeom>
        </p:spPr>
        <p:txBody>
          <a:bodyPr vert="horz" lIns="403670" tIns="201835" rIns="403670" bIns="201835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35317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99209" y="13567675"/>
            <a:ext cx="2140188" cy="2581542"/>
          </a:xfrm>
          <a:prstGeom prst="rect">
            <a:avLst/>
          </a:prstGeom>
        </p:spPr>
        <p:txBody>
          <a:bodyPr vert="horz" lIns="403670" tIns="201835" rIns="403670" bIns="201835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35317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6632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8201" y="9389570"/>
            <a:ext cx="36355557" cy="11088705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08157" y="20530267"/>
            <a:ext cx="36350066" cy="5035468"/>
          </a:xfrm>
        </p:spPr>
        <p:txBody>
          <a:bodyPr anchor="t"/>
          <a:lstStyle>
            <a:lvl1pPr marL="0" indent="0" algn="ctr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637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208152" y="2691137"/>
            <a:ext cx="36350066" cy="5851808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208159" y="9219065"/>
            <a:ext cx="11581999" cy="3634549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0595" b="0">
                <a:solidFill>
                  <a:schemeClr val="tx1"/>
                </a:solidFill>
              </a:defRPr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3208159" y="12853607"/>
            <a:ext cx="11581999" cy="12712128"/>
          </a:xfrm>
        </p:spPr>
        <p:txBody>
          <a:bodyPr anchor="t">
            <a:normAutofit/>
          </a:bodyPr>
          <a:lstStyle>
            <a:lvl1pPr marL="0" indent="0" algn="ctr">
              <a:buNone/>
              <a:defRPr sz="6180"/>
            </a:lvl1pPr>
            <a:lvl2pPr marL="2018355" indent="0">
              <a:buNone/>
              <a:defRPr sz="5298"/>
            </a:lvl2pPr>
            <a:lvl3pPr marL="4036710" indent="0">
              <a:buNone/>
              <a:defRPr sz="4415"/>
            </a:lvl3pPr>
            <a:lvl4pPr marL="6055065" indent="0">
              <a:buNone/>
              <a:defRPr sz="3973"/>
            </a:lvl4pPr>
            <a:lvl5pPr marL="8073420" indent="0">
              <a:buNone/>
              <a:defRPr sz="3973"/>
            </a:lvl5pPr>
            <a:lvl6pPr marL="10091776" indent="0">
              <a:buNone/>
              <a:defRPr sz="3973"/>
            </a:lvl6pPr>
            <a:lvl7pPr marL="12110131" indent="0">
              <a:buNone/>
              <a:defRPr sz="3973"/>
            </a:lvl7pPr>
            <a:lvl8pPr marL="14128486" indent="0">
              <a:buNone/>
              <a:defRPr sz="3973"/>
            </a:lvl8pPr>
            <a:lvl9pPr marL="16146841" indent="0">
              <a:buNone/>
              <a:defRPr sz="3973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605110" y="9219063"/>
            <a:ext cx="11580604" cy="363454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0595" b="0">
                <a:solidFill>
                  <a:schemeClr val="tx1"/>
                </a:solidFill>
              </a:defRPr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15605113" y="12853607"/>
            <a:ext cx="11585037" cy="12712128"/>
          </a:xfrm>
        </p:spPr>
        <p:txBody>
          <a:bodyPr anchor="t">
            <a:normAutofit/>
          </a:bodyPr>
          <a:lstStyle>
            <a:lvl1pPr marL="0" indent="0" algn="ctr">
              <a:buNone/>
              <a:defRPr sz="6180"/>
            </a:lvl1pPr>
            <a:lvl2pPr marL="2018355" indent="0">
              <a:buNone/>
              <a:defRPr sz="5298"/>
            </a:lvl2pPr>
            <a:lvl3pPr marL="4036710" indent="0">
              <a:buNone/>
              <a:defRPr sz="4415"/>
            </a:lvl3pPr>
            <a:lvl4pPr marL="6055065" indent="0">
              <a:buNone/>
              <a:defRPr sz="3973"/>
            </a:lvl4pPr>
            <a:lvl5pPr marL="8073420" indent="0">
              <a:buNone/>
              <a:defRPr sz="3973"/>
            </a:lvl5pPr>
            <a:lvl6pPr marL="10091776" indent="0">
              <a:buNone/>
              <a:defRPr sz="3973"/>
            </a:lvl6pPr>
            <a:lvl7pPr marL="12110131" indent="0">
              <a:buNone/>
              <a:defRPr sz="3973"/>
            </a:lvl7pPr>
            <a:lvl8pPr marL="14128486" indent="0">
              <a:buNone/>
              <a:defRPr sz="3973"/>
            </a:lvl8pPr>
            <a:lvl9pPr marL="16146841" indent="0">
              <a:buNone/>
              <a:defRPr sz="3973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7992715" y="9219063"/>
            <a:ext cx="11554807" cy="363454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0595" b="0">
                <a:solidFill>
                  <a:schemeClr val="tx1"/>
                </a:solidFill>
              </a:defRPr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28003416" y="12853607"/>
            <a:ext cx="11554807" cy="12712128"/>
          </a:xfrm>
        </p:spPr>
        <p:txBody>
          <a:bodyPr anchor="t">
            <a:normAutofit/>
          </a:bodyPr>
          <a:lstStyle>
            <a:lvl1pPr marL="0" indent="0" algn="ctr">
              <a:buNone/>
              <a:defRPr sz="6180"/>
            </a:lvl1pPr>
            <a:lvl2pPr marL="2018355" indent="0">
              <a:buNone/>
              <a:defRPr sz="5298"/>
            </a:lvl2pPr>
            <a:lvl3pPr marL="4036710" indent="0">
              <a:buNone/>
              <a:defRPr sz="4415"/>
            </a:lvl3pPr>
            <a:lvl4pPr marL="6055065" indent="0">
              <a:buNone/>
              <a:defRPr sz="3973"/>
            </a:lvl4pPr>
            <a:lvl5pPr marL="8073420" indent="0">
              <a:buNone/>
              <a:defRPr sz="3973"/>
            </a:lvl5pPr>
            <a:lvl6pPr marL="10091776" indent="0">
              <a:buNone/>
              <a:defRPr sz="3973"/>
            </a:lvl6pPr>
            <a:lvl7pPr marL="12110131" indent="0">
              <a:buNone/>
              <a:defRPr sz="3973"/>
            </a:lvl7pPr>
            <a:lvl8pPr marL="14128486" indent="0">
              <a:buNone/>
              <a:defRPr sz="3973"/>
            </a:lvl8pPr>
            <a:lvl9pPr marL="16146841" indent="0">
              <a:buNone/>
              <a:defRPr sz="3973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9814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208157" y="2691137"/>
            <a:ext cx="36350066" cy="5851808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208162" y="17610422"/>
            <a:ext cx="11581994" cy="254395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8829" b="0">
                <a:solidFill>
                  <a:schemeClr val="tx1"/>
                </a:solidFill>
              </a:defRPr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833872" y="9236346"/>
            <a:ext cx="10321951" cy="6727825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7063"/>
            </a:lvl1pPr>
            <a:lvl2pPr marL="2018355" indent="0">
              <a:buNone/>
              <a:defRPr sz="7063"/>
            </a:lvl2pPr>
            <a:lvl3pPr marL="4036710" indent="0">
              <a:buNone/>
              <a:defRPr sz="7063"/>
            </a:lvl3pPr>
            <a:lvl4pPr marL="6055065" indent="0">
              <a:buNone/>
              <a:defRPr sz="7063"/>
            </a:lvl4pPr>
            <a:lvl5pPr marL="8073420" indent="0">
              <a:buNone/>
              <a:defRPr sz="7063"/>
            </a:lvl5pPr>
            <a:lvl6pPr marL="10091776" indent="0">
              <a:buNone/>
              <a:defRPr sz="7063"/>
            </a:lvl6pPr>
            <a:lvl7pPr marL="12110131" indent="0">
              <a:buNone/>
              <a:defRPr sz="7063"/>
            </a:lvl7pPr>
            <a:lvl8pPr marL="14128486" indent="0">
              <a:buNone/>
              <a:defRPr sz="7063"/>
            </a:lvl8pPr>
            <a:lvl9pPr marL="16146841" indent="0">
              <a:buNone/>
              <a:defRPr sz="7063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208162" y="20154379"/>
            <a:ext cx="11581994" cy="5411361"/>
          </a:xfrm>
        </p:spPr>
        <p:txBody>
          <a:bodyPr anchor="t">
            <a:normAutofit/>
          </a:bodyPr>
          <a:lstStyle>
            <a:lvl1pPr marL="0" indent="0" algn="ctr">
              <a:buNone/>
              <a:defRPr sz="6180"/>
            </a:lvl1pPr>
            <a:lvl2pPr marL="2018355" indent="0">
              <a:buNone/>
              <a:defRPr sz="5298"/>
            </a:lvl2pPr>
            <a:lvl3pPr marL="4036710" indent="0">
              <a:buNone/>
              <a:defRPr sz="4415"/>
            </a:lvl3pPr>
            <a:lvl4pPr marL="6055065" indent="0">
              <a:buNone/>
              <a:defRPr sz="3973"/>
            </a:lvl4pPr>
            <a:lvl5pPr marL="8073420" indent="0">
              <a:buNone/>
              <a:defRPr sz="3973"/>
            </a:lvl5pPr>
            <a:lvl6pPr marL="10091776" indent="0">
              <a:buNone/>
              <a:defRPr sz="3973"/>
            </a:lvl6pPr>
            <a:lvl7pPr marL="12110131" indent="0">
              <a:buNone/>
              <a:defRPr sz="3973"/>
            </a:lvl7pPr>
            <a:lvl8pPr marL="14128486" indent="0">
              <a:buNone/>
              <a:defRPr sz="3973"/>
            </a:lvl8pPr>
            <a:lvl9pPr marL="16146841" indent="0">
              <a:buNone/>
              <a:defRPr sz="3973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597471" y="17610422"/>
            <a:ext cx="11582093" cy="254395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8829" b="0">
                <a:solidFill>
                  <a:schemeClr val="tx1"/>
                </a:solidFill>
              </a:defRPr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16040865" y="9236346"/>
            <a:ext cx="10288510" cy="6727825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7063"/>
            </a:lvl1pPr>
            <a:lvl2pPr marL="2018355" indent="0">
              <a:buNone/>
              <a:defRPr sz="7063"/>
            </a:lvl2pPr>
            <a:lvl3pPr marL="4036710" indent="0">
              <a:buNone/>
              <a:defRPr sz="7063"/>
            </a:lvl3pPr>
            <a:lvl4pPr marL="6055065" indent="0">
              <a:buNone/>
              <a:defRPr sz="7063"/>
            </a:lvl4pPr>
            <a:lvl5pPr marL="8073420" indent="0">
              <a:buNone/>
              <a:defRPr sz="7063"/>
            </a:lvl5pPr>
            <a:lvl6pPr marL="10091776" indent="0">
              <a:buNone/>
              <a:defRPr sz="7063"/>
            </a:lvl6pPr>
            <a:lvl7pPr marL="12110131" indent="0">
              <a:buNone/>
              <a:defRPr sz="7063"/>
            </a:lvl7pPr>
            <a:lvl8pPr marL="14128486" indent="0">
              <a:buNone/>
              <a:defRPr sz="7063"/>
            </a:lvl8pPr>
            <a:lvl9pPr marL="16146841" indent="0">
              <a:buNone/>
              <a:defRPr sz="7063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15592717" y="20154374"/>
            <a:ext cx="11586844" cy="5411361"/>
          </a:xfrm>
        </p:spPr>
        <p:txBody>
          <a:bodyPr anchor="t">
            <a:normAutofit/>
          </a:bodyPr>
          <a:lstStyle>
            <a:lvl1pPr marL="0" indent="0" algn="ctr">
              <a:buNone/>
              <a:defRPr sz="6180"/>
            </a:lvl1pPr>
            <a:lvl2pPr marL="2018355" indent="0">
              <a:buNone/>
              <a:defRPr sz="5298"/>
            </a:lvl2pPr>
            <a:lvl3pPr marL="4036710" indent="0">
              <a:buNone/>
              <a:defRPr sz="4415"/>
            </a:lvl3pPr>
            <a:lvl4pPr marL="6055065" indent="0">
              <a:buNone/>
              <a:defRPr sz="3973"/>
            </a:lvl4pPr>
            <a:lvl5pPr marL="8073420" indent="0">
              <a:buNone/>
              <a:defRPr sz="3973"/>
            </a:lvl5pPr>
            <a:lvl6pPr marL="10091776" indent="0">
              <a:buNone/>
              <a:defRPr sz="3973"/>
            </a:lvl6pPr>
            <a:lvl7pPr marL="12110131" indent="0">
              <a:buNone/>
              <a:defRPr sz="3973"/>
            </a:lvl7pPr>
            <a:lvl8pPr marL="14128486" indent="0">
              <a:buNone/>
              <a:defRPr sz="3973"/>
            </a:lvl8pPr>
            <a:lvl9pPr marL="16146841" indent="0">
              <a:buNone/>
              <a:defRPr sz="3973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7993153" y="17610422"/>
            <a:ext cx="11550205" cy="254395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8829" b="0">
                <a:solidFill>
                  <a:schemeClr val="tx1"/>
                </a:solidFill>
              </a:defRPr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28622926" y="9236346"/>
            <a:ext cx="10294085" cy="6727825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7063"/>
            </a:lvl1pPr>
            <a:lvl2pPr marL="2018355" indent="0">
              <a:buNone/>
              <a:defRPr sz="7063"/>
            </a:lvl2pPr>
            <a:lvl3pPr marL="4036710" indent="0">
              <a:buNone/>
              <a:defRPr sz="7063"/>
            </a:lvl3pPr>
            <a:lvl4pPr marL="6055065" indent="0">
              <a:buNone/>
              <a:defRPr sz="7063"/>
            </a:lvl4pPr>
            <a:lvl5pPr marL="8073420" indent="0">
              <a:buNone/>
              <a:defRPr sz="7063"/>
            </a:lvl5pPr>
            <a:lvl6pPr marL="10091776" indent="0">
              <a:buNone/>
              <a:defRPr sz="7063"/>
            </a:lvl6pPr>
            <a:lvl7pPr marL="12110131" indent="0">
              <a:buNone/>
              <a:defRPr sz="7063"/>
            </a:lvl7pPr>
            <a:lvl8pPr marL="14128486" indent="0">
              <a:buNone/>
              <a:defRPr sz="7063"/>
            </a:lvl8pPr>
            <a:lvl9pPr marL="16146841" indent="0">
              <a:buNone/>
              <a:defRPr sz="7063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27992711" y="20154383"/>
            <a:ext cx="11565507" cy="5411352"/>
          </a:xfrm>
        </p:spPr>
        <p:txBody>
          <a:bodyPr anchor="t">
            <a:normAutofit/>
          </a:bodyPr>
          <a:lstStyle>
            <a:lvl1pPr marL="0" indent="0" algn="ctr">
              <a:buNone/>
              <a:defRPr sz="6180"/>
            </a:lvl1pPr>
            <a:lvl2pPr marL="2018355" indent="0">
              <a:buNone/>
              <a:defRPr sz="5298"/>
            </a:lvl2pPr>
            <a:lvl3pPr marL="4036710" indent="0">
              <a:buNone/>
              <a:defRPr sz="4415"/>
            </a:lvl3pPr>
            <a:lvl4pPr marL="6055065" indent="0">
              <a:buNone/>
              <a:defRPr sz="3973"/>
            </a:lvl4pPr>
            <a:lvl5pPr marL="8073420" indent="0">
              <a:buNone/>
              <a:defRPr sz="3973"/>
            </a:lvl5pPr>
            <a:lvl6pPr marL="10091776" indent="0">
              <a:buNone/>
              <a:defRPr sz="3973"/>
            </a:lvl6pPr>
            <a:lvl7pPr marL="12110131" indent="0">
              <a:buNone/>
              <a:defRPr sz="3973"/>
            </a:lvl7pPr>
            <a:lvl8pPr marL="14128486" indent="0">
              <a:buNone/>
              <a:defRPr sz="3973"/>
            </a:lvl8pPr>
            <a:lvl9pPr marL="16146841" indent="0">
              <a:buNone/>
              <a:defRPr sz="3973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225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440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31445" y="2691132"/>
            <a:ext cx="8926780" cy="22874610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08159" y="2691132"/>
            <a:ext cx="26888239" cy="22874610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4602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Τίτλος και περιεχόμενο">
    <p:bg>
      <p:bgPr>
        <a:solidFill>
          <a:srgbClr val="043F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A8A7F035-A066-419E-AAD8-7893342B84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-711987"/>
            <a:ext cx="42803763" cy="5105399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9889E236-7E3C-4EB7-A082-8EDAAFC3EC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7393" y="-240279"/>
            <a:ext cx="3500045" cy="12108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7BC57C-5C7E-42B9-8045-5120AAFD261D}"/>
              </a:ext>
            </a:extLst>
          </p:cNvPr>
          <p:cNvSpPr txBox="1"/>
          <p:nvPr userDrawn="1"/>
        </p:nvSpPr>
        <p:spPr>
          <a:xfrm>
            <a:off x="855526" y="1497811"/>
            <a:ext cx="9350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>
                <a:latin typeface="Calibri" panose="020F0502020204030204" pitchFamily="34" charset="0"/>
                <a:cs typeface="Calibri" panose="020F0502020204030204" pitchFamily="34" charset="0"/>
              </a:rPr>
              <a:t>8ο ΔΙΕΘΝΕΣ ΕΠΙΣΤΗΜΟΝΙΚΟ ΣΥΝΕΔΡΙΟ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04F600-FFCD-4A71-A24A-8E2BC3D32BCD}"/>
              </a:ext>
            </a:extLst>
          </p:cNvPr>
          <p:cNvSpPr txBox="1"/>
          <p:nvPr userDrawn="1"/>
        </p:nvSpPr>
        <p:spPr>
          <a:xfrm>
            <a:off x="219388" y="2551211"/>
            <a:ext cx="106226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>
                <a:latin typeface="Calibri" panose="020F0502020204030204" pitchFamily="34" charset="0"/>
                <a:cs typeface="Calibri" panose="020F0502020204030204" pitchFamily="34" charset="0"/>
              </a:rPr>
              <a:t>«Εκπαίδευση σε έναν Μεταβαλλόμενο Κόσμο: 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sz="2800" dirty="0">
                <a:latin typeface="Calibri" panose="020F0502020204030204" pitchFamily="34" charset="0"/>
                <a:cs typeface="Calibri" panose="020F0502020204030204" pitchFamily="34" charset="0"/>
              </a:rPr>
              <a:t>Ανθεκτικότητα, Τεχνητή Νοημοσύνη,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800" dirty="0">
                <a:latin typeface="Calibri" panose="020F0502020204030204" pitchFamily="34" charset="0"/>
                <a:cs typeface="Calibri" panose="020F0502020204030204" pitchFamily="34" charset="0"/>
              </a:rPr>
              <a:t>Συμπερίληψη, Τέχνη, Βιωσιμότητα και Ενεργός Πολιτειότητα στη Μάθηση»</a:t>
            </a:r>
          </a:p>
        </p:txBody>
      </p:sp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912A8273-2220-4E7D-93B2-F5BE4126ADC0}"/>
              </a:ext>
            </a:extLst>
          </p:cNvPr>
          <p:cNvSpPr/>
          <p:nvPr userDrawn="1"/>
        </p:nvSpPr>
        <p:spPr>
          <a:xfrm>
            <a:off x="11191081" y="-330987"/>
            <a:ext cx="31527270" cy="4724400"/>
          </a:xfrm>
          <a:prstGeom prst="rect">
            <a:avLst/>
          </a:prstGeom>
          <a:solidFill>
            <a:srgbClr val="4092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4118"/>
          </a:p>
        </p:txBody>
      </p:sp>
      <p:pic>
        <p:nvPicPr>
          <p:cNvPr id="12" name="Εικόνα 11" descr="Εικόνα που περιέχει κείμενο, γραμματοσειρά, λογότυπο, σύμβολ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C0E1A275-8482-426A-B57A-07F708A7B1F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454" y="-240279"/>
            <a:ext cx="6054350" cy="1210857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D8D12405-3764-4285-971A-201DD95B29D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736516"/>
            <a:ext cx="42803763" cy="2579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32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8164" y="2691137"/>
            <a:ext cx="36350061" cy="58551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8157" y="9253249"/>
            <a:ext cx="36350066" cy="16312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958562" y="25972215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4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08159" y="25972215"/>
            <a:ext cx="23427145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912673" y="25972215"/>
            <a:ext cx="2645552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4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9241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  <p:sldLayoutId id="2147484068" r:id="rId13"/>
    <p:sldLayoutId id="2147484069" r:id="rId14"/>
    <p:sldLayoutId id="2147484070" r:id="rId15"/>
    <p:sldLayoutId id="2147484071" r:id="rId16"/>
    <p:sldLayoutId id="2147484072" r:id="rId17"/>
    <p:sldLayoutId id="2147484073" r:id="rId18"/>
  </p:sldLayoutIdLst>
  <p:txStyles>
    <p:titleStyle>
      <a:lvl1pPr algn="ctr" defTabSz="4036710" rtl="0" eaLnBrk="1" latinLnBrk="0" hangingPunct="1">
        <a:lnSpc>
          <a:spcPct val="90000"/>
        </a:lnSpc>
        <a:spcBef>
          <a:spcPct val="0"/>
        </a:spcBef>
        <a:buNone/>
        <a:defRPr sz="1501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009178" indent="-1009178" algn="l" defTabSz="4036710" rtl="0" eaLnBrk="1" latinLnBrk="0" hangingPunct="1">
        <a:lnSpc>
          <a:spcPct val="120000"/>
        </a:lnSpc>
        <a:spcBef>
          <a:spcPts val="4415"/>
        </a:spcBef>
        <a:buFont typeface="Arial" panose="020B0604020202020204" pitchFamily="34" charset="0"/>
        <a:buChar char="•"/>
        <a:defRPr sz="8829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3027533" indent="-1009178" algn="l" defTabSz="4036710" rtl="0" eaLnBrk="1" latinLnBrk="0" hangingPunct="1">
        <a:lnSpc>
          <a:spcPct val="12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5045888" indent="-1009178" algn="l" defTabSz="4036710" rtl="0" eaLnBrk="1" latinLnBrk="0" hangingPunct="1">
        <a:lnSpc>
          <a:spcPct val="120000"/>
        </a:lnSpc>
        <a:spcBef>
          <a:spcPts val="2207"/>
        </a:spcBef>
        <a:buFont typeface="Arial" panose="020B0604020202020204" pitchFamily="34" charset="0"/>
        <a:buChar char="•"/>
        <a:defRPr sz="7063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7064243" indent="-1009178" algn="l" defTabSz="4036710" rtl="0" eaLnBrk="1" latinLnBrk="0" hangingPunct="1">
        <a:lnSpc>
          <a:spcPct val="120000"/>
        </a:lnSpc>
        <a:spcBef>
          <a:spcPts val="2207"/>
        </a:spcBef>
        <a:buFont typeface="Arial" panose="020B0604020202020204" pitchFamily="34" charset="0"/>
        <a:buChar char="•"/>
        <a:defRPr sz="618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9082598" indent="-1009178" algn="l" defTabSz="4036710" rtl="0" eaLnBrk="1" latinLnBrk="0" hangingPunct="1">
        <a:lnSpc>
          <a:spcPct val="120000"/>
        </a:lnSpc>
        <a:spcBef>
          <a:spcPts val="2207"/>
        </a:spcBef>
        <a:buFont typeface="Arial" panose="020B0604020202020204" pitchFamily="34" charset="0"/>
        <a:buChar char="•"/>
        <a:defRPr sz="5298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1100953" indent="-1009178" algn="l" defTabSz="4036710" rtl="0" eaLnBrk="1" latinLnBrk="0" hangingPunct="1">
        <a:lnSpc>
          <a:spcPct val="120000"/>
        </a:lnSpc>
        <a:spcBef>
          <a:spcPts val="2207"/>
        </a:spcBef>
        <a:buFont typeface="Arial" panose="020B0604020202020204" pitchFamily="34" charset="0"/>
        <a:buChar char="•"/>
        <a:defRPr sz="5298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13119308" indent="-1009178" algn="l" defTabSz="4036710" rtl="0" eaLnBrk="1" latinLnBrk="0" hangingPunct="1">
        <a:lnSpc>
          <a:spcPct val="120000"/>
        </a:lnSpc>
        <a:spcBef>
          <a:spcPts val="2207"/>
        </a:spcBef>
        <a:buFont typeface="Arial" panose="020B0604020202020204" pitchFamily="34" charset="0"/>
        <a:buChar char="•"/>
        <a:defRPr sz="5298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15137663" indent="-1009178" algn="l" defTabSz="4036710" rtl="0" eaLnBrk="1" latinLnBrk="0" hangingPunct="1">
        <a:lnSpc>
          <a:spcPct val="120000"/>
        </a:lnSpc>
        <a:spcBef>
          <a:spcPts val="2207"/>
        </a:spcBef>
        <a:buFont typeface="Arial" panose="020B0604020202020204" pitchFamily="34" charset="0"/>
        <a:buChar char="•"/>
        <a:defRPr sz="5298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17156019" indent="-1009178" algn="l" defTabSz="4036710" rtl="0" eaLnBrk="1" latinLnBrk="0" hangingPunct="1">
        <a:lnSpc>
          <a:spcPct val="120000"/>
        </a:lnSpc>
        <a:spcBef>
          <a:spcPts val="2207"/>
        </a:spcBef>
        <a:buFont typeface="Arial" panose="020B0604020202020204" pitchFamily="34" charset="0"/>
        <a:buChar char="•"/>
        <a:defRPr sz="5298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1pPr>
      <a:lvl2pPr marL="201835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403671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3pPr>
      <a:lvl4pPr marL="605506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807342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009177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211013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412848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614684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Ομάδα 83">
            <a:extLst>
              <a:ext uri="{FF2B5EF4-FFF2-40B4-BE49-F238E27FC236}">
                <a16:creationId xmlns:a16="http://schemas.microsoft.com/office/drawing/2014/main" id="{73732D03-B6BA-46CB-BE48-CD0EA43279C1}"/>
              </a:ext>
            </a:extLst>
          </p:cNvPr>
          <p:cNvGrpSpPr/>
          <p:nvPr/>
        </p:nvGrpSpPr>
        <p:grpSpPr>
          <a:xfrm>
            <a:off x="104822" y="4545805"/>
            <a:ext cx="42562269" cy="25729407"/>
            <a:chOff x="125400" y="4366624"/>
            <a:chExt cx="50917500" cy="24208376"/>
          </a:xfrm>
        </p:grpSpPr>
        <p:grpSp>
          <p:nvGrpSpPr>
            <p:cNvPr id="81" name="Ομάδα 80">
              <a:extLst>
                <a:ext uri="{FF2B5EF4-FFF2-40B4-BE49-F238E27FC236}">
                  <a16:creationId xmlns:a16="http://schemas.microsoft.com/office/drawing/2014/main" id="{4CE3D90E-9426-47AB-8DE8-BF22954833F9}"/>
                </a:ext>
              </a:extLst>
            </p:cNvPr>
            <p:cNvGrpSpPr/>
            <p:nvPr/>
          </p:nvGrpSpPr>
          <p:grpSpPr>
            <a:xfrm>
              <a:off x="125400" y="4366624"/>
              <a:ext cx="50917500" cy="24208376"/>
              <a:chOff x="125400" y="4343400"/>
              <a:chExt cx="50917500" cy="24208376"/>
            </a:xfrm>
          </p:grpSpPr>
          <p:sp>
            <p:nvSpPr>
              <p:cNvPr id="60" name="Ορθογώνιο 59">
                <a:extLst>
                  <a:ext uri="{FF2B5EF4-FFF2-40B4-BE49-F238E27FC236}">
                    <a16:creationId xmlns:a16="http://schemas.microsoft.com/office/drawing/2014/main" id="{D6CD7700-C6C1-475F-8BAD-9B1ED7A58D64}"/>
                  </a:ext>
                </a:extLst>
              </p:cNvPr>
              <p:cNvSpPr/>
              <p:nvPr/>
            </p:nvSpPr>
            <p:spPr>
              <a:xfrm>
                <a:off x="125400" y="4343400"/>
                <a:ext cx="12600000" cy="24208376"/>
              </a:xfrm>
              <a:prstGeom prst="rect">
                <a:avLst/>
              </a:prstGeom>
              <a:solidFill>
                <a:srgbClr val="FBE2BD">
                  <a:alpha val="9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 sz="1505" dirty="0"/>
              </a:p>
            </p:txBody>
          </p:sp>
          <p:sp>
            <p:nvSpPr>
              <p:cNvPr id="74" name="Ορθογώνιο 73">
                <a:extLst>
                  <a:ext uri="{FF2B5EF4-FFF2-40B4-BE49-F238E27FC236}">
                    <a16:creationId xmlns:a16="http://schemas.microsoft.com/office/drawing/2014/main" id="{2E7C2F74-D964-49FB-A0BC-8CACE218B9CE}"/>
                  </a:ext>
                </a:extLst>
              </p:cNvPr>
              <p:cNvSpPr/>
              <p:nvPr/>
            </p:nvSpPr>
            <p:spPr>
              <a:xfrm>
                <a:off x="38442900" y="4343400"/>
                <a:ext cx="12600000" cy="24208376"/>
              </a:xfrm>
              <a:prstGeom prst="rect">
                <a:avLst/>
              </a:prstGeom>
              <a:solidFill>
                <a:srgbClr val="FBE2BD">
                  <a:alpha val="9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 sz="1505" dirty="0"/>
              </a:p>
            </p:txBody>
          </p:sp>
          <p:sp>
            <p:nvSpPr>
              <p:cNvPr id="73" name="Ορθογώνιο 72">
                <a:extLst>
                  <a:ext uri="{FF2B5EF4-FFF2-40B4-BE49-F238E27FC236}">
                    <a16:creationId xmlns:a16="http://schemas.microsoft.com/office/drawing/2014/main" id="{F5416324-C494-4581-A807-AD297F613877}"/>
                  </a:ext>
                </a:extLst>
              </p:cNvPr>
              <p:cNvSpPr/>
              <p:nvPr/>
            </p:nvSpPr>
            <p:spPr>
              <a:xfrm>
                <a:off x="25670400" y="4343400"/>
                <a:ext cx="12600000" cy="24208376"/>
              </a:xfrm>
              <a:prstGeom prst="rect">
                <a:avLst/>
              </a:prstGeom>
              <a:solidFill>
                <a:srgbClr val="FBE2BD">
                  <a:alpha val="9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 sz="1505" dirty="0"/>
              </a:p>
            </p:txBody>
          </p:sp>
          <p:sp>
            <p:nvSpPr>
              <p:cNvPr id="71" name="Ορθογώνιο 70">
                <a:extLst>
                  <a:ext uri="{FF2B5EF4-FFF2-40B4-BE49-F238E27FC236}">
                    <a16:creationId xmlns:a16="http://schemas.microsoft.com/office/drawing/2014/main" id="{68D3A6B1-661B-4B5D-B94F-0368EE5EDE60}"/>
                  </a:ext>
                </a:extLst>
              </p:cNvPr>
              <p:cNvSpPr/>
              <p:nvPr/>
            </p:nvSpPr>
            <p:spPr>
              <a:xfrm>
                <a:off x="12897900" y="4343400"/>
                <a:ext cx="12600000" cy="24208376"/>
              </a:xfrm>
              <a:prstGeom prst="rect">
                <a:avLst/>
              </a:prstGeom>
              <a:solidFill>
                <a:srgbClr val="FBE2BD">
                  <a:alpha val="9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 sz="1505" dirty="0"/>
              </a:p>
            </p:txBody>
          </p:sp>
        </p:grpSp>
        <p:grpSp>
          <p:nvGrpSpPr>
            <p:cNvPr id="82" name="Ομάδα 81">
              <a:extLst>
                <a:ext uri="{FF2B5EF4-FFF2-40B4-BE49-F238E27FC236}">
                  <a16:creationId xmlns:a16="http://schemas.microsoft.com/office/drawing/2014/main" id="{CAFD456C-8C3A-4225-B028-D62B75111CFF}"/>
                </a:ext>
              </a:extLst>
            </p:cNvPr>
            <p:cNvGrpSpPr/>
            <p:nvPr/>
          </p:nvGrpSpPr>
          <p:grpSpPr>
            <a:xfrm>
              <a:off x="125400" y="4473957"/>
              <a:ext cx="50899029" cy="1183496"/>
              <a:chOff x="125400" y="4473957"/>
              <a:chExt cx="50899029" cy="1183496"/>
            </a:xfrm>
          </p:grpSpPr>
          <p:sp>
            <p:nvSpPr>
              <p:cNvPr id="62" name="Ορθογώνιο 61">
                <a:extLst>
                  <a:ext uri="{FF2B5EF4-FFF2-40B4-BE49-F238E27FC236}">
                    <a16:creationId xmlns:a16="http://schemas.microsoft.com/office/drawing/2014/main" id="{BF4B354D-25F5-4818-BE65-773E39EA3A3C}"/>
                  </a:ext>
                </a:extLst>
              </p:cNvPr>
              <p:cNvSpPr/>
              <p:nvPr/>
            </p:nvSpPr>
            <p:spPr>
              <a:xfrm>
                <a:off x="125400" y="4473957"/>
                <a:ext cx="12600000" cy="1182298"/>
              </a:xfrm>
              <a:prstGeom prst="rect">
                <a:avLst/>
              </a:prstGeom>
              <a:solidFill>
                <a:srgbClr val="043F5F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4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Περίληψη</a:t>
                </a:r>
                <a:endParaRPr lang="el-GR" sz="3678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4" name="Ορθογώνιο 63">
                <a:extLst>
                  <a:ext uri="{FF2B5EF4-FFF2-40B4-BE49-F238E27FC236}">
                    <a16:creationId xmlns:a16="http://schemas.microsoft.com/office/drawing/2014/main" id="{08891528-B06B-462E-BC44-A056989A7D85}"/>
                  </a:ext>
                </a:extLst>
              </p:cNvPr>
              <p:cNvSpPr/>
              <p:nvPr/>
            </p:nvSpPr>
            <p:spPr>
              <a:xfrm>
                <a:off x="12897900" y="4473957"/>
                <a:ext cx="12600000" cy="1182298"/>
              </a:xfrm>
              <a:prstGeom prst="rect">
                <a:avLst/>
              </a:prstGeom>
              <a:solidFill>
                <a:srgbClr val="043F5F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4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Σκοπός - Στόχοι</a:t>
                </a:r>
              </a:p>
            </p:txBody>
          </p:sp>
          <p:sp>
            <p:nvSpPr>
              <p:cNvPr id="66" name="Ορθογώνιο 65">
                <a:extLst>
                  <a:ext uri="{FF2B5EF4-FFF2-40B4-BE49-F238E27FC236}">
                    <a16:creationId xmlns:a16="http://schemas.microsoft.com/office/drawing/2014/main" id="{C30221FF-0560-4131-9A3C-39203C51810B}"/>
                  </a:ext>
                </a:extLst>
              </p:cNvPr>
              <p:cNvSpPr/>
              <p:nvPr/>
            </p:nvSpPr>
            <p:spPr>
              <a:xfrm>
                <a:off x="25670979" y="4475155"/>
                <a:ext cx="12600000" cy="1182298"/>
              </a:xfrm>
              <a:prstGeom prst="rect">
                <a:avLst/>
              </a:prstGeom>
              <a:solidFill>
                <a:srgbClr val="043F5F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4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Αποτελέσματα</a:t>
                </a:r>
              </a:p>
            </p:txBody>
          </p:sp>
          <p:sp>
            <p:nvSpPr>
              <p:cNvPr id="68" name="Ορθογώνιο 67">
                <a:extLst>
                  <a:ext uri="{FF2B5EF4-FFF2-40B4-BE49-F238E27FC236}">
                    <a16:creationId xmlns:a16="http://schemas.microsoft.com/office/drawing/2014/main" id="{F5D453AD-FE13-4A8A-94FF-02C336611BEA}"/>
                  </a:ext>
                </a:extLst>
              </p:cNvPr>
              <p:cNvSpPr/>
              <p:nvPr/>
            </p:nvSpPr>
            <p:spPr>
              <a:xfrm>
                <a:off x="38424429" y="4473957"/>
                <a:ext cx="12600000" cy="1182298"/>
              </a:xfrm>
              <a:prstGeom prst="rect">
                <a:avLst/>
              </a:prstGeom>
              <a:solidFill>
                <a:srgbClr val="043F5F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4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Συμπεράσματα</a:t>
                </a:r>
                <a:endParaRPr lang="el-GR" sz="3678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2" name="object 2"/>
          <p:cNvSpPr txBox="1"/>
          <p:nvPr/>
        </p:nvSpPr>
        <p:spPr>
          <a:xfrm>
            <a:off x="11343481" y="545156"/>
            <a:ext cx="31323610" cy="2384166"/>
          </a:xfrm>
          <a:prstGeom prst="rect">
            <a:avLst/>
          </a:prstGeom>
        </p:spPr>
        <p:txBody>
          <a:bodyPr vert="horz" wrap="square" lIns="0" tIns="26594" rIns="0" bIns="0" rtlCol="0">
            <a:spAutoFit/>
          </a:bodyPr>
          <a:lstStyle/>
          <a:p>
            <a:pPr marL="25264" marR="10638" indent="130308" algn="ctr">
              <a:lnSpc>
                <a:spcPct val="106500"/>
              </a:lnSpc>
              <a:spcBef>
                <a:spcPts val="209"/>
              </a:spcBef>
            </a:pPr>
            <a:r>
              <a:rPr lang="el-GR" sz="5400" b="1" cap="all" spc="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ΤΙΤΛΟΣ</a:t>
            </a:r>
            <a:endParaRPr lang="el-GR" sz="4514" b="1" spc="1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5264" marR="10638" indent="130308" algn="ctr">
              <a:lnSpc>
                <a:spcPct val="106500"/>
              </a:lnSpc>
              <a:spcBef>
                <a:spcPts val="209"/>
              </a:spcBef>
            </a:pPr>
            <a:r>
              <a:rPr lang="el-GR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Ονοματεπώνυμο Εισηγητή</a:t>
            </a:r>
            <a:r>
              <a:rPr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4400" b="1" spc="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4400" b="1" spc="1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5264" marR="10638" indent="130308" algn="ctr">
              <a:lnSpc>
                <a:spcPct val="106500"/>
              </a:lnSpc>
              <a:spcBef>
                <a:spcPts val="209"/>
              </a:spcBef>
            </a:pPr>
            <a:r>
              <a:rPr lang="el-GR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Ιδιότητα</a:t>
            </a:r>
            <a:endParaRPr sz="3678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58D9879-A91D-4577-AC55-FB463E2A7307}"/>
              </a:ext>
            </a:extLst>
          </p:cNvPr>
          <p:cNvSpPr txBox="1"/>
          <p:nvPr/>
        </p:nvSpPr>
        <p:spPr>
          <a:xfrm>
            <a:off x="164453" y="6185475"/>
            <a:ext cx="7817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Εισαγωγή περιεχομένου</a:t>
            </a:r>
          </a:p>
        </p:txBody>
      </p:sp>
      <p:sp>
        <p:nvSpPr>
          <p:cNvPr id="69" name="Ορθογώνιο 68">
            <a:extLst>
              <a:ext uri="{FF2B5EF4-FFF2-40B4-BE49-F238E27FC236}">
                <a16:creationId xmlns:a16="http://schemas.microsoft.com/office/drawing/2014/main" id="{8B53A7A5-8868-4E31-B69B-3DA16244669A}"/>
              </a:ext>
            </a:extLst>
          </p:cNvPr>
          <p:cNvSpPr/>
          <p:nvPr/>
        </p:nvSpPr>
        <p:spPr>
          <a:xfrm>
            <a:off x="32119230" y="17683441"/>
            <a:ext cx="10532422" cy="988291"/>
          </a:xfrm>
          <a:prstGeom prst="rect">
            <a:avLst/>
          </a:prstGeom>
          <a:solidFill>
            <a:srgbClr val="043F5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b="1" dirty="0">
                <a:latin typeface="Calibri" panose="020F0502020204030204" pitchFamily="34" charset="0"/>
                <a:cs typeface="Calibri" panose="020F0502020204030204" pitchFamily="34" charset="0"/>
              </a:rPr>
              <a:t>Βιβλιογραφία</a:t>
            </a:r>
            <a:endParaRPr lang="el-GR" sz="3678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533FD65-C582-4B36-874F-8E9D1986C410}"/>
              </a:ext>
            </a:extLst>
          </p:cNvPr>
          <p:cNvSpPr txBox="1"/>
          <p:nvPr/>
        </p:nvSpPr>
        <p:spPr>
          <a:xfrm>
            <a:off x="10812802" y="6185475"/>
            <a:ext cx="7817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3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l-GR" dirty="0"/>
              <a:t>Εισαγωγή περιεχομένου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7E136BD-5BBC-40F3-97A7-61DD6D2DEE5A}"/>
              </a:ext>
            </a:extLst>
          </p:cNvPr>
          <p:cNvSpPr txBox="1"/>
          <p:nvPr/>
        </p:nvSpPr>
        <p:spPr>
          <a:xfrm>
            <a:off x="21810207" y="6185475"/>
            <a:ext cx="7817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3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l-GR" dirty="0"/>
              <a:t>Εισαγωγή περιεχομένου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9B4AE2D-1264-404E-917F-4AF5B4616E39}"/>
              </a:ext>
            </a:extLst>
          </p:cNvPr>
          <p:cNvSpPr txBox="1"/>
          <p:nvPr/>
        </p:nvSpPr>
        <p:spPr>
          <a:xfrm>
            <a:off x="32342629" y="6185475"/>
            <a:ext cx="7817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3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l-GR" dirty="0"/>
              <a:t>Εισαγωγή περιεχομένου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D5FD316-C9DF-4956-99D1-331A75BFC51B}"/>
              </a:ext>
            </a:extLst>
          </p:cNvPr>
          <p:cNvSpPr txBox="1"/>
          <p:nvPr/>
        </p:nvSpPr>
        <p:spPr>
          <a:xfrm>
            <a:off x="10876061" y="18910875"/>
            <a:ext cx="7817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3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l-GR" dirty="0"/>
              <a:t>Εισαγωγή περιεχομένου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1A42174-BC5B-4728-9E4A-2AEF4D1334E1}"/>
              </a:ext>
            </a:extLst>
          </p:cNvPr>
          <p:cNvSpPr txBox="1"/>
          <p:nvPr/>
        </p:nvSpPr>
        <p:spPr>
          <a:xfrm>
            <a:off x="32405888" y="18910875"/>
            <a:ext cx="7817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36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l-GR" dirty="0"/>
              <a:t>Εισαγωγή περιεχομένου</a:t>
            </a:r>
          </a:p>
        </p:txBody>
      </p:sp>
      <p:sp>
        <p:nvSpPr>
          <p:cNvPr id="65" name="Ορθογώνιο 64">
            <a:extLst>
              <a:ext uri="{FF2B5EF4-FFF2-40B4-BE49-F238E27FC236}">
                <a16:creationId xmlns:a16="http://schemas.microsoft.com/office/drawing/2014/main" id="{78B8077C-D115-4B00-A65E-61711EC5E052}"/>
              </a:ext>
            </a:extLst>
          </p:cNvPr>
          <p:cNvSpPr/>
          <p:nvPr/>
        </p:nvSpPr>
        <p:spPr>
          <a:xfrm>
            <a:off x="10700728" y="17683441"/>
            <a:ext cx="10628572" cy="988291"/>
          </a:xfrm>
          <a:prstGeom prst="rect">
            <a:avLst/>
          </a:prstGeom>
          <a:solidFill>
            <a:srgbClr val="043F5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b="1" dirty="0">
                <a:latin typeface="Calibri" panose="020F0502020204030204" pitchFamily="34" charset="0"/>
                <a:cs typeface="Calibri" panose="020F0502020204030204" pitchFamily="34" charset="0"/>
              </a:rPr>
              <a:t>Μεθοδολογία</a:t>
            </a:r>
            <a:endParaRPr lang="el-GR" sz="3678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TM04033921[[fn=Δασμασκό]]</Template>
  <TotalTime>306</TotalTime>
  <Words>25</Words>
  <Application>Microsoft Office PowerPoint</Application>
  <PresentationFormat>Προσαρμογή</PresentationFormat>
  <Paragraphs>16</Paragraphs>
  <Slides>1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Bookman Old Style</vt:lpstr>
      <vt:lpstr>Calibri</vt:lpstr>
      <vt:lpstr>Rockwell</vt:lpstr>
      <vt:lpstr>Damask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template</dc:title>
  <dc:creator>Maximos Apostolidis</dc:creator>
  <cp:lastModifiedBy>Παύλος Καλτσός</cp:lastModifiedBy>
  <cp:revision>38</cp:revision>
  <dcterms:created xsi:type="dcterms:W3CDTF">2023-04-07T10:12:09Z</dcterms:created>
  <dcterms:modified xsi:type="dcterms:W3CDTF">2026-09-27T20:14:44Z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2023-01-23T00:00:00Z</vt:filetime>
  </property>
  <property fmtid="{D5CDD505-2E9C-101B-9397-08002B2CF9AE}" pid="3" name="Creator">
    <vt:lpwstr>Adobe Illustrator 27.1 (Windows)</vt:lpwstr>
  </property>
  <property fmtid="{D5CDD505-2E9C-101B-9397-08002B2CF9AE}" pid="4" name="LastSaved">
    <vt:filetime>2023-04-07T00:00:00Z</vt:filetime>
  </property>
</Properties>
</file>